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54"/>
  </p:normalViewPr>
  <p:slideViewPr>
    <p:cSldViewPr snapToGrid="0" snapToObjects="1">
      <p:cViewPr varScale="1">
        <p:scale>
          <a:sx n="80" d="100"/>
          <a:sy n="80" d="100"/>
        </p:scale>
        <p:origin x="224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B003-71A7-FE40-9FA6-A4E9988F1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CA6BF-34AC-8943-BFF1-D02121FEE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77A19-B900-C047-8F20-F8EF96D8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160CA-4CE4-664A-A5E9-8FFFAFC6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065E5-810D-DC47-877F-D9408BC8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7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9D10-0541-1047-A98E-35BA90EC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491BA-3E23-8F49-A559-DC5794A1F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8C591-53AD-2B41-97B1-F942D8DF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899DB-4A72-D143-8016-4E5EA9F46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03458-5031-2743-9C11-5C60C687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7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2802BB-C786-2D4B-BC0C-B1111AE71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0AA1A-8EBA-064F-BF99-0C67CDAF1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61FDF-FD3C-0348-A1BF-7BFE75F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A4303-7A27-4740-9CC9-667E57FD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69D49-9F46-9940-B2CC-ACFC93DB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7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282A-DAEA-B94C-9CE3-FD1CA831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FB3A4-0235-C242-8091-E78FA02E2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E1BAE-028D-0B47-A924-B3B317BB9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A456F-CA53-5349-A457-4CFAC395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A2AF9-6E13-1843-97C1-EBFF7AEB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5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663EB-9710-354C-9F44-A37570CE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E4DEC-EB26-E44E-B6F3-2543D9C53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8AC74-9BFE-5445-B2E7-80EB963E8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285F1-BB01-0F4F-9A82-4D295BEC5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EA2AF-532E-2D45-AD2F-7CDBA834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7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83EF-3A33-0440-AE5E-23AA0145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6EC8-9880-154A-96CF-67411BBB9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94F62-B1BF-AC44-9888-26B864FFB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E198D-F65F-0748-A759-CE9747DC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92409-28CE-3946-903C-6ABD5B1A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40CFD-6598-6841-8D59-BFF89CE9C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6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5D38E-BF12-6F40-92A2-F492DBDB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6BD86-1999-A34D-AB45-DB71AEFAC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0592B-9A13-9B47-8A5A-84AEC5647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E5307-D5A2-E347-909E-214C0AE82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DB3DC-F29A-0F4B-9C07-862B1738B8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C61DDB-E6DA-1144-B73C-324A2D2E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E13EB2-EF14-F848-A1F3-CFD6888C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2B5C72-432B-204F-B8D5-1C49D451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C11C-1C1A-B44C-8DCF-E6FE37659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878C5F-9A85-944D-AAE2-29B43CB4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AE56F-8E45-3049-A5A7-1175AC5A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88477-25FF-C84C-BBD4-BAC9E017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8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6FFBB8-7326-8046-965A-91F6FD17B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8F7AB5-0FE2-DB43-A8F2-DF0B2AC5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2E4E0-91FC-EF4B-876A-5D71F0F6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3FDA9-571A-684A-8DAE-9316E642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3C170-E38A-AB48-ACCF-C68C4C58F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A7EF2-F8FE-E64C-8D2A-2F6B5DE76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075D1-4265-E743-828D-A9019FC7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DD651-ABAB-4147-A6B0-EC54DDBAE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33169-7BCA-C947-A87F-B9D1F537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2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E04C8-3F2B-3A4A-823A-F24897BA3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EDA9F-E28C-C842-B956-06D996512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51792-2192-4B4D-B2B4-13341DCF4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C00CD-21D9-BB49-93D4-E2895F89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FB5A4-11F0-AB4B-ADB4-3A42A351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C282A-2749-E448-B965-5B4B90A5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A0CC02-FD23-0247-8EF4-388C092D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83522-AEE7-E246-A414-08E695371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206A1-645F-3A45-8EE3-795454A99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CC00D-4637-DF42-8F01-27EECF6E613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41E8E-313E-CF45-BE43-F1A08AD80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941B9-408D-BA40-ABE2-08D557A99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9E6B-F9A5-214B-AD6F-A4B46BC89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8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C27CB-4C51-B044-9CF4-069CCC7F6D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398AA-BF14-A849-8D2A-D694F34725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8C2AD-1E2C-4D4F-96A8-C9F4B1417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17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72BDF-EA87-3046-8168-C7D11FD5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2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914DF-EEF5-4E4C-A7D6-1A3D36DC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5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7B6F0-7048-614F-99D5-B36C91D6B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17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EEF19-E62F-9643-9199-6665AE0D4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83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3C530-E684-6E4C-A04C-7D2B1C7C1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3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61955-F5D4-E241-AF6E-A6A764C65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10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E224A-A63B-C543-A3EF-8A577FB8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63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35131-11B9-C147-990A-6787F3CE0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A63E8-0BD6-6F4D-BC09-E3F075A9C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41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FD29A-27D8-BC4D-BBBC-987A8E623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9F5CA-FCB4-0E46-8930-90F9616A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EED46-982C-5B4A-8251-803AFAE74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1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E732A-A053-7646-9AE3-AF6A2CEFB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3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0C7AE-687B-9B4E-93D4-2D4BDFF3C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94C65-3EB5-7B48-A0C7-ACA20D3D1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1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2A465-F197-254A-BFB9-2614ACFF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3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daniel@cbfc.net</dc:creator>
  <cp:lastModifiedBy>daniel@cbfc.net</cp:lastModifiedBy>
  <cp:revision>3</cp:revision>
  <dcterms:created xsi:type="dcterms:W3CDTF">2023-04-24T13:54:20Z</dcterms:created>
  <dcterms:modified xsi:type="dcterms:W3CDTF">2023-04-24T15:24:03Z</dcterms:modified>
</cp:coreProperties>
</file>