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9" r:id="rId4"/>
  </p:sldMasterIdLst>
  <p:notesMasterIdLst>
    <p:notesMasterId r:id="rId19"/>
  </p:notesMasterIdLst>
  <p:sldIdLst>
    <p:sldId id="258" r:id="rId5"/>
    <p:sldId id="257" r:id="rId6"/>
    <p:sldId id="259" r:id="rId7"/>
    <p:sldId id="270" r:id="rId8"/>
    <p:sldId id="260" r:id="rId9"/>
    <p:sldId id="261" r:id="rId10"/>
    <p:sldId id="262" r:id="rId11"/>
    <p:sldId id="263" r:id="rId12"/>
    <p:sldId id="264" r:id="rId13"/>
    <p:sldId id="265" r:id="rId14"/>
    <p:sldId id="266" r:id="rId15"/>
    <p:sldId id="267" r:id="rId16"/>
    <p:sldId id="268" r:id="rId17"/>
    <p:sldId id="269"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C0B5D5-D788-754C-8DA2-FFFA6C6CD9B5}" v="1" dt="2024-01-09T18:09:23.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6035"/>
  </p:normalViewPr>
  <p:slideViewPr>
    <p:cSldViewPr snapToGrid="0">
      <p:cViewPr varScale="1">
        <p:scale>
          <a:sx n="118" d="100"/>
          <a:sy n="118" d="100"/>
        </p:scale>
        <p:origin x="46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Kuehl" userId="43f3198d-099c-4d90-908c-5dcbbe9c7956" providerId="ADAL" clId="{91C0B5D5-D788-754C-8DA2-FFFA6C6CD9B5}"/>
    <pc:docChg chg="delSld modSld">
      <pc:chgData name="Megan Kuehl" userId="43f3198d-099c-4d90-908c-5dcbbe9c7956" providerId="ADAL" clId="{91C0B5D5-D788-754C-8DA2-FFFA6C6CD9B5}" dt="2024-01-09T18:09:23.947" v="1" actId="478"/>
      <pc:docMkLst>
        <pc:docMk/>
      </pc:docMkLst>
      <pc:sldChg chg="modSp">
        <pc:chgData name="Megan Kuehl" userId="43f3198d-099c-4d90-908c-5dcbbe9c7956" providerId="ADAL" clId="{91C0B5D5-D788-754C-8DA2-FFFA6C6CD9B5}" dt="2024-01-09T18:09:23.947" v="1" actId="478"/>
        <pc:sldMkLst>
          <pc:docMk/>
          <pc:sldMk cId="1684346316" sldId="267"/>
        </pc:sldMkLst>
        <pc:graphicFrameChg chg="mod">
          <ac:chgData name="Megan Kuehl" userId="43f3198d-099c-4d90-908c-5dcbbe9c7956" providerId="ADAL" clId="{91C0B5D5-D788-754C-8DA2-FFFA6C6CD9B5}" dt="2024-01-09T18:09:23.947" v="1" actId="478"/>
          <ac:graphicFrameMkLst>
            <pc:docMk/>
            <pc:sldMk cId="1684346316" sldId="267"/>
            <ac:graphicFrameMk id="6" creationId="{22C9170A-E8F1-29F7-CF7C-E124DB9FBB03}"/>
          </ac:graphicFrameMkLst>
        </pc:graphicFrameChg>
      </pc:sldChg>
      <pc:sldChg chg="del">
        <pc:chgData name="Megan Kuehl" userId="43f3198d-099c-4d90-908c-5dcbbe9c7956" providerId="ADAL" clId="{91C0B5D5-D788-754C-8DA2-FFFA6C6CD9B5}" dt="2024-01-09T18:09:13.795" v="0" actId="2696"/>
        <pc:sldMkLst>
          <pc:docMk/>
          <pc:sldMk cId="3261888697" sldId="27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0E87E2-2D20-4EF7-A4D2-1490C65590E3}" type="doc">
      <dgm:prSet loTypeId="urn:microsoft.com/office/officeart/2005/8/layout/bProcess2" loCatId="process" qsTypeId="urn:microsoft.com/office/officeart/2005/8/quickstyle/simple1" qsCatId="simple" csTypeId="urn:microsoft.com/office/officeart/2005/8/colors/colorful1" csCatId="colorful"/>
      <dgm:spPr/>
      <dgm:t>
        <a:bodyPr/>
        <a:lstStyle/>
        <a:p>
          <a:endParaRPr lang="en-US"/>
        </a:p>
      </dgm:t>
    </dgm:pt>
    <dgm:pt modelId="{CB6A8820-1386-4F85-AD68-508BCB33EBAE}">
      <dgm:prSet/>
      <dgm:spPr/>
      <dgm:t>
        <a:bodyPr/>
        <a:lstStyle/>
        <a:p>
          <a:r>
            <a:rPr lang="en-US" dirty="0"/>
            <a:t>Our Vision</a:t>
          </a:r>
        </a:p>
      </dgm:t>
    </dgm:pt>
    <dgm:pt modelId="{210D2415-3D3C-4D58-9B15-BDC0579AEF07}" type="parTrans" cxnId="{239EDDAE-E72A-4D83-97E1-05EF947D6161}">
      <dgm:prSet/>
      <dgm:spPr/>
      <dgm:t>
        <a:bodyPr/>
        <a:lstStyle/>
        <a:p>
          <a:endParaRPr lang="en-US"/>
        </a:p>
      </dgm:t>
    </dgm:pt>
    <dgm:pt modelId="{373EE298-E6C8-4732-B20B-3CFE9D31537C}" type="sibTrans" cxnId="{239EDDAE-E72A-4D83-97E1-05EF947D6161}">
      <dgm:prSet/>
      <dgm:spPr/>
      <dgm:t>
        <a:bodyPr/>
        <a:lstStyle/>
        <a:p>
          <a:endParaRPr lang="en-US"/>
        </a:p>
      </dgm:t>
    </dgm:pt>
    <dgm:pt modelId="{99389BE8-8586-4021-8F79-A1D4D8B179FA}">
      <dgm:prSet/>
      <dgm:spPr/>
      <dgm:t>
        <a:bodyPr/>
        <a:lstStyle/>
        <a:p>
          <a:r>
            <a:rPr lang="en-US"/>
            <a:t>Coming together: to know Jesus, become more like Him, and help others do the same.</a:t>
          </a:r>
        </a:p>
      </dgm:t>
    </dgm:pt>
    <dgm:pt modelId="{8948B73F-7BDA-489A-A02A-CA5247349153}" type="parTrans" cxnId="{610A933E-F832-4D86-BF3A-8E857400566E}">
      <dgm:prSet/>
      <dgm:spPr/>
      <dgm:t>
        <a:bodyPr/>
        <a:lstStyle/>
        <a:p>
          <a:endParaRPr lang="en-US"/>
        </a:p>
      </dgm:t>
    </dgm:pt>
    <dgm:pt modelId="{4A3026E5-DBED-446A-9457-8CD2DFC8867C}" type="sibTrans" cxnId="{610A933E-F832-4D86-BF3A-8E857400566E}">
      <dgm:prSet/>
      <dgm:spPr/>
      <dgm:t>
        <a:bodyPr/>
        <a:lstStyle/>
        <a:p>
          <a:endParaRPr lang="en-US"/>
        </a:p>
      </dgm:t>
    </dgm:pt>
    <dgm:pt modelId="{B5FA2E93-ABF4-0B43-8BC8-0ECB7E2E20D9}" type="pres">
      <dgm:prSet presAssocID="{1D0E87E2-2D20-4EF7-A4D2-1490C65590E3}" presName="diagram" presStyleCnt="0">
        <dgm:presLayoutVars>
          <dgm:dir/>
          <dgm:resizeHandles/>
        </dgm:presLayoutVars>
      </dgm:prSet>
      <dgm:spPr/>
    </dgm:pt>
    <dgm:pt modelId="{F70E1075-7D5E-F54B-A6E0-7CA9C52E9F97}" type="pres">
      <dgm:prSet presAssocID="{CB6A8820-1386-4F85-AD68-508BCB33EBAE}" presName="firstNode" presStyleLbl="node1" presStyleIdx="0" presStyleCnt="2">
        <dgm:presLayoutVars>
          <dgm:bulletEnabled val="1"/>
        </dgm:presLayoutVars>
      </dgm:prSet>
      <dgm:spPr/>
    </dgm:pt>
    <dgm:pt modelId="{8B7A872E-47DE-3943-BD67-B1FDA28F2AB3}" type="pres">
      <dgm:prSet presAssocID="{373EE298-E6C8-4732-B20B-3CFE9D31537C}" presName="sibTrans" presStyleLbl="sibTrans2D1" presStyleIdx="0" presStyleCnt="1"/>
      <dgm:spPr/>
    </dgm:pt>
    <dgm:pt modelId="{3CCD6440-42E2-8E48-98E4-063F6616910C}" type="pres">
      <dgm:prSet presAssocID="{99389BE8-8586-4021-8F79-A1D4D8B179FA}" presName="lastNode" presStyleLbl="node1" presStyleIdx="1" presStyleCnt="2">
        <dgm:presLayoutVars>
          <dgm:bulletEnabled val="1"/>
        </dgm:presLayoutVars>
      </dgm:prSet>
      <dgm:spPr/>
    </dgm:pt>
  </dgm:ptLst>
  <dgm:cxnLst>
    <dgm:cxn modelId="{DA90013E-1A6F-574C-919A-B428A18C888E}" type="presOf" srcId="{1D0E87E2-2D20-4EF7-A4D2-1490C65590E3}" destId="{B5FA2E93-ABF4-0B43-8BC8-0ECB7E2E20D9}" srcOrd="0" destOrd="0" presId="urn:microsoft.com/office/officeart/2005/8/layout/bProcess2"/>
    <dgm:cxn modelId="{610A933E-F832-4D86-BF3A-8E857400566E}" srcId="{1D0E87E2-2D20-4EF7-A4D2-1490C65590E3}" destId="{99389BE8-8586-4021-8F79-A1D4D8B179FA}" srcOrd="1" destOrd="0" parTransId="{8948B73F-7BDA-489A-A02A-CA5247349153}" sibTransId="{4A3026E5-DBED-446A-9457-8CD2DFC8867C}"/>
    <dgm:cxn modelId="{2768A53E-8886-8E44-8B60-37F912BB5557}" type="presOf" srcId="{99389BE8-8586-4021-8F79-A1D4D8B179FA}" destId="{3CCD6440-42E2-8E48-98E4-063F6616910C}" srcOrd="0" destOrd="0" presId="urn:microsoft.com/office/officeart/2005/8/layout/bProcess2"/>
    <dgm:cxn modelId="{FA27C0A5-68B1-ED49-9100-484A43944218}" type="presOf" srcId="{CB6A8820-1386-4F85-AD68-508BCB33EBAE}" destId="{F70E1075-7D5E-F54B-A6E0-7CA9C52E9F97}" srcOrd="0" destOrd="0" presId="urn:microsoft.com/office/officeart/2005/8/layout/bProcess2"/>
    <dgm:cxn modelId="{239EDDAE-E72A-4D83-97E1-05EF947D6161}" srcId="{1D0E87E2-2D20-4EF7-A4D2-1490C65590E3}" destId="{CB6A8820-1386-4F85-AD68-508BCB33EBAE}" srcOrd="0" destOrd="0" parTransId="{210D2415-3D3C-4D58-9B15-BDC0579AEF07}" sibTransId="{373EE298-E6C8-4732-B20B-3CFE9D31537C}"/>
    <dgm:cxn modelId="{5AF5EBD1-C955-ED40-ACA0-966FD2132047}" type="presOf" srcId="{373EE298-E6C8-4732-B20B-3CFE9D31537C}" destId="{8B7A872E-47DE-3943-BD67-B1FDA28F2AB3}" srcOrd="0" destOrd="0" presId="urn:microsoft.com/office/officeart/2005/8/layout/bProcess2"/>
    <dgm:cxn modelId="{56418B84-64D2-F048-AE0F-2DB69B919058}" type="presParOf" srcId="{B5FA2E93-ABF4-0B43-8BC8-0ECB7E2E20D9}" destId="{F70E1075-7D5E-F54B-A6E0-7CA9C52E9F97}" srcOrd="0" destOrd="0" presId="urn:microsoft.com/office/officeart/2005/8/layout/bProcess2"/>
    <dgm:cxn modelId="{307264CA-9363-8E48-9015-908996000AB6}" type="presParOf" srcId="{B5FA2E93-ABF4-0B43-8BC8-0ECB7E2E20D9}" destId="{8B7A872E-47DE-3943-BD67-B1FDA28F2AB3}" srcOrd="1" destOrd="0" presId="urn:microsoft.com/office/officeart/2005/8/layout/bProcess2"/>
    <dgm:cxn modelId="{27DE10B7-8E3D-334B-A005-7AF703F9B4FB}" type="presParOf" srcId="{B5FA2E93-ABF4-0B43-8BC8-0ECB7E2E20D9}" destId="{3CCD6440-42E2-8E48-98E4-063F6616910C}" srcOrd="2"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3BBD2D-FF57-49A3-8081-72287257C20A}"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0D929100-471D-44E3-AC72-B69501930F1D}">
      <dgm:prSet/>
      <dgm:spPr/>
      <dgm:t>
        <a:bodyPr/>
        <a:lstStyle/>
        <a:p>
          <a:r>
            <a:rPr lang="en-US"/>
            <a:t>Family Milestone</a:t>
          </a:r>
        </a:p>
      </dgm:t>
    </dgm:pt>
    <dgm:pt modelId="{66234EC2-DB08-4E14-8EA9-13031C778CEF}" type="parTrans" cxnId="{8C174187-6F0D-4BFB-A2EB-21B28BDA4EA4}">
      <dgm:prSet/>
      <dgm:spPr/>
      <dgm:t>
        <a:bodyPr/>
        <a:lstStyle/>
        <a:p>
          <a:endParaRPr lang="en-US"/>
        </a:p>
      </dgm:t>
    </dgm:pt>
    <dgm:pt modelId="{44899477-5FA3-4D6E-B6F4-DCF017DEF5D4}" type="sibTrans" cxnId="{8C174187-6F0D-4BFB-A2EB-21B28BDA4EA4}">
      <dgm:prSet/>
      <dgm:spPr/>
      <dgm:t>
        <a:bodyPr/>
        <a:lstStyle/>
        <a:p>
          <a:endParaRPr lang="en-US"/>
        </a:p>
      </dgm:t>
    </dgm:pt>
    <dgm:pt modelId="{6F208F98-CA0A-49A7-BB6B-5F2DBF615114}">
      <dgm:prSet/>
      <dgm:spPr/>
      <dgm:t>
        <a:bodyPr/>
        <a:lstStyle/>
        <a:p>
          <a:r>
            <a:rPr lang="en-US" dirty="0"/>
            <a:t>Parents’ Commitment</a:t>
          </a:r>
        </a:p>
      </dgm:t>
    </dgm:pt>
    <dgm:pt modelId="{5DD8A419-37C2-4C05-ADDD-D48E45624270}" type="parTrans" cxnId="{C1C8D707-9F9F-424D-9E84-FFB14C9906EB}">
      <dgm:prSet/>
      <dgm:spPr/>
      <dgm:t>
        <a:bodyPr/>
        <a:lstStyle/>
        <a:p>
          <a:endParaRPr lang="en-US"/>
        </a:p>
      </dgm:t>
    </dgm:pt>
    <dgm:pt modelId="{01145E9A-C6C7-4CCF-BB4F-91CFA46458F2}" type="sibTrans" cxnId="{C1C8D707-9F9F-424D-9E84-FFB14C9906EB}">
      <dgm:prSet/>
      <dgm:spPr/>
      <dgm:t>
        <a:bodyPr/>
        <a:lstStyle/>
        <a:p>
          <a:endParaRPr lang="en-US"/>
        </a:p>
      </dgm:t>
    </dgm:pt>
    <dgm:pt modelId="{61EC312B-384D-44BD-AAEF-77C961717A1B}">
      <dgm:prSet/>
      <dgm:spPr/>
      <dgm:t>
        <a:bodyPr/>
        <a:lstStyle/>
        <a:p>
          <a:r>
            <a:rPr lang="en-US"/>
            <a:t>Not Salvation or Baptism</a:t>
          </a:r>
        </a:p>
      </dgm:t>
    </dgm:pt>
    <dgm:pt modelId="{2B184264-7AD1-4B43-A8C5-B3E0B8720F8D}" type="parTrans" cxnId="{73129EAB-7285-44F6-A507-063AC81A468E}">
      <dgm:prSet/>
      <dgm:spPr/>
      <dgm:t>
        <a:bodyPr/>
        <a:lstStyle/>
        <a:p>
          <a:endParaRPr lang="en-US"/>
        </a:p>
      </dgm:t>
    </dgm:pt>
    <dgm:pt modelId="{A9E4427B-8368-4E27-BF3F-F7A7FE79002F}" type="sibTrans" cxnId="{73129EAB-7285-44F6-A507-063AC81A468E}">
      <dgm:prSet/>
      <dgm:spPr/>
      <dgm:t>
        <a:bodyPr/>
        <a:lstStyle/>
        <a:p>
          <a:endParaRPr lang="en-US"/>
        </a:p>
      </dgm:t>
    </dgm:pt>
    <dgm:pt modelId="{AB08AD58-717C-6849-9A9E-311E16F6413D}" type="pres">
      <dgm:prSet presAssocID="{BB3BBD2D-FF57-49A3-8081-72287257C20A}" presName="Name0" presStyleCnt="0">
        <dgm:presLayoutVars>
          <dgm:dir/>
          <dgm:animLvl val="lvl"/>
          <dgm:resizeHandles val="exact"/>
        </dgm:presLayoutVars>
      </dgm:prSet>
      <dgm:spPr/>
    </dgm:pt>
    <dgm:pt modelId="{34E97379-F057-2147-87EF-7CA29E337B31}" type="pres">
      <dgm:prSet presAssocID="{0D929100-471D-44E3-AC72-B69501930F1D}" presName="linNode" presStyleCnt="0"/>
      <dgm:spPr/>
    </dgm:pt>
    <dgm:pt modelId="{87A1CD3C-1B70-AC4C-B7BD-F062AF91773E}" type="pres">
      <dgm:prSet presAssocID="{0D929100-471D-44E3-AC72-B69501930F1D}" presName="parentText" presStyleLbl="node1" presStyleIdx="0" presStyleCnt="3">
        <dgm:presLayoutVars>
          <dgm:chMax val="1"/>
          <dgm:bulletEnabled val="1"/>
        </dgm:presLayoutVars>
      </dgm:prSet>
      <dgm:spPr/>
    </dgm:pt>
    <dgm:pt modelId="{5191BFC2-0140-0747-A2D2-19325B8158F7}" type="pres">
      <dgm:prSet presAssocID="{44899477-5FA3-4D6E-B6F4-DCF017DEF5D4}" presName="sp" presStyleCnt="0"/>
      <dgm:spPr/>
    </dgm:pt>
    <dgm:pt modelId="{3DDC1566-E2A9-0A49-BC53-68B427415A68}" type="pres">
      <dgm:prSet presAssocID="{6F208F98-CA0A-49A7-BB6B-5F2DBF615114}" presName="linNode" presStyleCnt="0"/>
      <dgm:spPr/>
    </dgm:pt>
    <dgm:pt modelId="{CC97CD6A-670B-684D-A1FD-D40433A782DA}" type="pres">
      <dgm:prSet presAssocID="{6F208F98-CA0A-49A7-BB6B-5F2DBF615114}" presName="parentText" presStyleLbl="node1" presStyleIdx="1" presStyleCnt="3">
        <dgm:presLayoutVars>
          <dgm:chMax val="1"/>
          <dgm:bulletEnabled val="1"/>
        </dgm:presLayoutVars>
      </dgm:prSet>
      <dgm:spPr/>
    </dgm:pt>
    <dgm:pt modelId="{7AABDBEC-91BC-E74F-B267-7E771AA51D58}" type="pres">
      <dgm:prSet presAssocID="{01145E9A-C6C7-4CCF-BB4F-91CFA46458F2}" presName="sp" presStyleCnt="0"/>
      <dgm:spPr/>
    </dgm:pt>
    <dgm:pt modelId="{787E683A-84E5-674D-ACB2-7C305FAB2757}" type="pres">
      <dgm:prSet presAssocID="{61EC312B-384D-44BD-AAEF-77C961717A1B}" presName="linNode" presStyleCnt="0"/>
      <dgm:spPr/>
    </dgm:pt>
    <dgm:pt modelId="{D7B5204A-2A23-D644-867B-74DD753B10C9}" type="pres">
      <dgm:prSet presAssocID="{61EC312B-384D-44BD-AAEF-77C961717A1B}" presName="parentText" presStyleLbl="node1" presStyleIdx="2" presStyleCnt="3">
        <dgm:presLayoutVars>
          <dgm:chMax val="1"/>
          <dgm:bulletEnabled val="1"/>
        </dgm:presLayoutVars>
      </dgm:prSet>
      <dgm:spPr/>
    </dgm:pt>
  </dgm:ptLst>
  <dgm:cxnLst>
    <dgm:cxn modelId="{C1C8D707-9F9F-424D-9E84-FFB14C9906EB}" srcId="{BB3BBD2D-FF57-49A3-8081-72287257C20A}" destId="{6F208F98-CA0A-49A7-BB6B-5F2DBF615114}" srcOrd="1" destOrd="0" parTransId="{5DD8A419-37C2-4C05-ADDD-D48E45624270}" sibTransId="{01145E9A-C6C7-4CCF-BB4F-91CFA46458F2}"/>
    <dgm:cxn modelId="{76257511-D3D5-DB4E-A604-3D1F6745D66B}" type="presOf" srcId="{61EC312B-384D-44BD-AAEF-77C961717A1B}" destId="{D7B5204A-2A23-D644-867B-74DD753B10C9}" srcOrd="0" destOrd="0" presId="urn:microsoft.com/office/officeart/2005/8/layout/vList5"/>
    <dgm:cxn modelId="{D0E56140-E533-9A4F-8EC0-4E0E5C9165B9}" type="presOf" srcId="{6F208F98-CA0A-49A7-BB6B-5F2DBF615114}" destId="{CC97CD6A-670B-684D-A1FD-D40433A782DA}" srcOrd="0" destOrd="0" presId="urn:microsoft.com/office/officeart/2005/8/layout/vList5"/>
    <dgm:cxn modelId="{8C174187-6F0D-4BFB-A2EB-21B28BDA4EA4}" srcId="{BB3BBD2D-FF57-49A3-8081-72287257C20A}" destId="{0D929100-471D-44E3-AC72-B69501930F1D}" srcOrd="0" destOrd="0" parTransId="{66234EC2-DB08-4E14-8EA9-13031C778CEF}" sibTransId="{44899477-5FA3-4D6E-B6F4-DCF017DEF5D4}"/>
    <dgm:cxn modelId="{8F4353A4-8133-D444-A992-980145C93C50}" type="presOf" srcId="{0D929100-471D-44E3-AC72-B69501930F1D}" destId="{87A1CD3C-1B70-AC4C-B7BD-F062AF91773E}" srcOrd="0" destOrd="0" presId="urn:microsoft.com/office/officeart/2005/8/layout/vList5"/>
    <dgm:cxn modelId="{73129EAB-7285-44F6-A507-063AC81A468E}" srcId="{BB3BBD2D-FF57-49A3-8081-72287257C20A}" destId="{61EC312B-384D-44BD-AAEF-77C961717A1B}" srcOrd="2" destOrd="0" parTransId="{2B184264-7AD1-4B43-A8C5-B3E0B8720F8D}" sibTransId="{A9E4427B-8368-4E27-BF3F-F7A7FE79002F}"/>
    <dgm:cxn modelId="{2726BAFB-8C56-A242-BB59-FF27E617E21E}" type="presOf" srcId="{BB3BBD2D-FF57-49A3-8081-72287257C20A}" destId="{AB08AD58-717C-6849-9A9E-311E16F6413D}" srcOrd="0" destOrd="0" presId="urn:microsoft.com/office/officeart/2005/8/layout/vList5"/>
    <dgm:cxn modelId="{E586FEB9-9AB9-3142-B972-AE2ED29CFFDD}" type="presParOf" srcId="{AB08AD58-717C-6849-9A9E-311E16F6413D}" destId="{34E97379-F057-2147-87EF-7CA29E337B31}" srcOrd="0" destOrd="0" presId="urn:microsoft.com/office/officeart/2005/8/layout/vList5"/>
    <dgm:cxn modelId="{A47FC27B-2320-8949-B153-44EBE1A8D32B}" type="presParOf" srcId="{34E97379-F057-2147-87EF-7CA29E337B31}" destId="{87A1CD3C-1B70-AC4C-B7BD-F062AF91773E}" srcOrd="0" destOrd="0" presId="urn:microsoft.com/office/officeart/2005/8/layout/vList5"/>
    <dgm:cxn modelId="{D5855EE9-61B2-7244-9DD5-0E15AB2B4CD1}" type="presParOf" srcId="{AB08AD58-717C-6849-9A9E-311E16F6413D}" destId="{5191BFC2-0140-0747-A2D2-19325B8158F7}" srcOrd="1" destOrd="0" presId="urn:microsoft.com/office/officeart/2005/8/layout/vList5"/>
    <dgm:cxn modelId="{040F3D58-ACC6-8244-891B-EF946156E803}" type="presParOf" srcId="{AB08AD58-717C-6849-9A9E-311E16F6413D}" destId="{3DDC1566-E2A9-0A49-BC53-68B427415A68}" srcOrd="2" destOrd="0" presId="urn:microsoft.com/office/officeart/2005/8/layout/vList5"/>
    <dgm:cxn modelId="{DA53913A-50F6-C240-A62A-83561765AB96}" type="presParOf" srcId="{3DDC1566-E2A9-0A49-BC53-68B427415A68}" destId="{CC97CD6A-670B-684D-A1FD-D40433A782DA}" srcOrd="0" destOrd="0" presId="urn:microsoft.com/office/officeart/2005/8/layout/vList5"/>
    <dgm:cxn modelId="{7E5C7F8D-653A-FA44-AE23-C5418A698EA0}" type="presParOf" srcId="{AB08AD58-717C-6849-9A9E-311E16F6413D}" destId="{7AABDBEC-91BC-E74F-B267-7E771AA51D58}" srcOrd="3" destOrd="0" presId="urn:microsoft.com/office/officeart/2005/8/layout/vList5"/>
    <dgm:cxn modelId="{2017697A-6F59-5E43-BCEB-FCC1EE4990FD}" type="presParOf" srcId="{AB08AD58-717C-6849-9A9E-311E16F6413D}" destId="{787E683A-84E5-674D-ACB2-7C305FAB2757}" srcOrd="4" destOrd="0" presId="urn:microsoft.com/office/officeart/2005/8/layout/vList5"/>
    <dgm:cxn modelId="{85ACCB1F-3B7F-CC4D-B1AC-994053CF6C87}" type="presParOf" srcId="{787E683A-84E5-674D-ACB2-7C305FAB2757}" destId="{D7B5204A-2A23-D644-867B-74DD753B10C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0166E6-DF42-4E9E-9D22-95F126A0AD81}"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7D8D2BB8-9E49-4E37-9325-6A39600DAE2D}">
      <dgm:prSet/>
      <dgm:spPr/>
      <dgm:t>
        <a:bodyPr/>
        <a:lstStyle/>
        <a:p>
          <a:r>
            <a:rPr lang="en-US" dirty="0">
              <a:latin typeface="Trebuchet MS" panose="020B0603020202020204"/>
            </a:rPr>
            <a:t>Will</a:t>
          </a:r>
          <a:r>
            <a:rPr lang="en-US" dirty="0"/>
            <a:t> you commit your child to God, committing to raise them according to God’s Truth and to do all you can to help them come to a saving knowledge of Jesus Christ?</a:t>
          </a:r>
        </a:p>
      </dgm:t>
    </dgm:pt>
    <dgm:pt modelId="{834C54EE-041D-444F-ABB6-2681F0951840}" type="parTrans" cxnId="{13D69C45-9ACE-41B9-A3D1-7610C559B992}">
      <dgm:prSet/>
      <dgm:spPr/>
      <dgm:t>
        <a:bodyPr/>
        <a:lstStyle/>
        <a:p>
          <a:endParaRPr lang="en-US"/>
        </a:p>
      </dgm:t>
    </dgm:pt>
    <dgm:pt modelId="{6BABA7BE-B3E7-4229-8CD1-56C45701B728}" type="sibTrans" cxnId="{13D69C45-9ACE-41B9-A3D1-7610C559B992}">
      <dgm:prSet/>
      <dgm:spPr/>
      <dgm:t>
        <a:bodyPr/>
        <a:lstStyle/>
        <a:p>
          <a:endParaRPr lang="en-US"/>
        </a:p>
      </dgm:t>
    </dgm:pt>
    <dgm:pt modelId="{03777C2D-EDAD-490B-926D-82D7FF2E1497}">
      <dgm:prSet/>
      <dgm:spPr/>
      <dgm:t>
        <a:bodyPr/>
        <a:lstStyle/>
        <a:p>
          <a:r>
            <a:rPr lang="en-US" dirty="0">
              <a:latin typeface="Trebuchet MS" panose="020B0603020202020204"/>
            </a:rPr>
            <a:t>Will</a:t>
          </a:r>
          <a:r>
            <a:rPr lang="en-US" dirty="0"/>
            <a:t> you seek to model a relationship with Jesus for your child by passionately pursuing God yourself?</a:t>
          </a:r>
        </a:p>
      </dgm:t>
    </dgm:pt>
    <dgm:pt modelId="{9A6A31D6-424A-40A8-BAD3-F17EC5AFEEBB}" type="parTrans" cxnId="{42D4E8DA-8BC9-4B15-A977-5CA088B6B026}">
      <dgm:prSet/>
      <dgm:spPr/>
      <dgm:t>
        <a:bodyPr/>
        <a:lstStyle/>
        <a:p>
          <a:endParaRPr lang="en-US"/>
        </a:p>
      </dgm:t>
    </dgm:pt>
    <dgm:pt modelId="{7438069B-5935-4ECC-88DA-B70377FDDA57}" type="sibTrans" cxnId="{42D4E8DA-8BC9-4B15-A977-5CA088B6B026}">
      <dgm:prSet/>
      <dgm:spPr/>
      <dgm:t>
        <a:bodyPr/>
        <a:lstStyle/>
        <a:p>
          <a:endParaRPr lang="en-US"/>
        </a:p>
      </dgm:t>
    </dgm:pt>
    <dgm:pt modelId="{73A3DF33-FCFF-4F5F-948A-2BDA539CBB73}">
      <dgm:prSet/>
      <dgm:spPr/>
      <dgm:t>
        <a:bodyPr/>
        <a:lstStyle/>
        <a:p>
          <a:r>
            <a:rPr lang="en-US" dirty="0">
              <a:latin typeface="Trebuchet MS" panose="020B0603020202020204"/>
            </a:rPr>
            <a:t>Will</a:t>
          </a:r>
          <a:r>
            <a:rPr lang="en-US" dirty="0"/>
            <a:t> you seek to parent with grace and truth so that you can model the loving and caring relationship God desires with them?</a:t>
          </a:r>
        </a:p>
      </dgm:t>
    </dgm:pt>
    <dgm:pt modelId="{9ECBB047-E4E3-4F73-AF58-AE943139B617}" type="parTrans" cxnId="{01E47101-5DCB-444C-B251-02A5E2650D92}">
      <dgm:prSet/>
      <dgm:spPr/>
      <dgm:t>
        <a:bodyPr/>
        <a:lstStyle/>
        <a:p>
          <a:endParaRPr lang="en-US"/>
        </a:p>
      </dgm:t>
    </dgm:pt>
    <dgm:pt modelId="{BB1748A2-CFB7-4410-9D85-221ACA918903}" type="sibTrans" cxnId="{01E47101-5DCB-444C-B251-02A5E2650D92}">
      <dgm:prSet/>
      <dgm:spPr/>
      <dgm:t>
        <a:bodyPr/>
        <a:lstStyle/>
        <a:p>
          <a:endParaRPr lang="en-US"/>
        </a:p>
      </dgm:t>
    </dgm:pt>
    <dgm:pt modelId="{11A6C51E-110E-4496-99E8-4C10398778C8}">
      <dgm:prSet/>
      <dgm:spPr/>
      <dgm:t>
        <a:bodyPr/>
        <a:lstStyle/>
        <a:p>
          <a:r>
            <a:rPr lang="en-US" dirty="0">
              <a:latin typeface="Trebuchet MS" panose="020B0603020202020204"/>
            </a:rPr>
            <a:t>Will</a:t>
          </a:r>
          <a:r>
            <a:rPr lang="en-US" dirty="0"/>
            <a:t> you commit to regularly pray for your child, that as they grow, they might come to know and do the will of God by the power of the Holy Spirit?</a:t>
          </a:r>
        </a:p>
      </dgm:t>
    </dgm:pt>
    <dgm:pt modelId="{B0BD58CA-9AC7-4AAB-AB8B-64E8CCD8CE62}" type="parTrans" cxnId="{285F172D-698E-426A-BDAE-5EA204D6B007}">
      <dgm:prSet/>
      <dgm:spPr/>
      <dgm:t>
        <a:bodyPr/>
        <a:lstStyle/>
        <a:p>
          <a:endParaRPr lang="en-US"/>
        </a:p>
      </dgm:t>
    </dgm:pt>
    <dgm:pt modelId="{233915B9-4F0C-4D51-9FB4-C0615B3CBE48}" type="sibTrans" cxnId="{285F172D-698E-426A-BDAE-5EA204D6B007}">
      <dgm:prSet/>
      <dgm:spPr/>
      <dgm:t>
        <a:bodyPr/>
        <a:lstStyle/>
        <a:p>
          <a:endParaRPr lang="en-US"/>
        </a:p>
      </dgm:t>
    </dgm:pt>
    <dgm:pt modelId="{7CFB9A71-DA07-9845-9B5C-0E00649775EE}" type="pres">
      <dgm:prSet presAssocID="{6C0166E6-DF42-4E9E-9D22-95F126A0AD81}" presName="outerComposite" presStyleCnt="0">
        <dgm:presLayoutVars>
          <dgm:chMax val="5"/>
          <dgm:dir/>
          <dgm:resizeHandles val="exact"/>
        </dgm:presLayoutVars>
      </dgm:prSet>
      <dgm:spPr/>
    </dgm:pt>
    <dgm:pt modelId="{990F5595-6D78-2643-9DDF-277AEF537CBC}" type="pres">
      <dgm:prSet presAssocID="{6C0166E6-DF42-4E9E-9D22-95F126A0AD81}" presName="dummyMaxCanvas" presStyleCnt="0">
        <dgm:presLayoutVars/>
      </dgm:prSet>
      <dgm:spPr/>
    </dgm:pt>
    <dgm:pt modelId="{C90459F7-54E5-7943-B74C-8297D59183E9}" type="pres">
      <dgm:prSet presAssocID="{6C0166E6-DF42-4E9E-9D22-95F126A0AD81}" presName="FourNodes_1" presStyleLbl="node1" presStyleIdx="0" presStyleCnt="4">
        <dgm:presLayoutVars>
          <dgm:bulletEnabled val="1"/>
        </dgm:presLayoutVars>
      </dgm:prSet>
      <dgm:spPr/>
    </dgm:pt>
    <dgm:pt modelId="{9BD7EA36-82DD-FB4B-96B3-BCB224E774D1}" type="pres">
      <dgm:prSet presAssocID="{6C0166E6-DF42-4E9E-9D22-95F126A0AD81}" presName="FourNodes_2" presStyleLbl="node1" presStyleIdx="1" presStyleCnt="4">
        <dgm:presLayoutVars>
          <dgm:bulletEnabled val="1"/>
        </dgm:presLayoutVars>
      </dgm:prSet>
      <dgm:spPr/>
    </dgm:pt>
    <dgm:pt modelId="{9D5B66FF-DB6B-144F-84F2-810A0779863F}" type="pres">
      <dgm:prSet presAssocID="{6C0166E6-DF42-4E9E-9D22-95F126A0AD81}" presName="FourNodes_3" presStyleLbl="node1" presStyleIdx="2" presStyleCnt="4">
        <dgm:presLayoutVars>
          <dgm:bulletEnabled val="1"/>
        </dgm:presLayoutVars>
      </dgm:prSet>
      <dgm:spPr/>
    </dgm:pt>
    <dgm:pt modelId="{55468AAB-8DB7-4340-ADD0-ADA6E0763E49}" type="pres">
      <dgm:prSet presAssocID="{6C0166E6-DF42-4E9E-9D22-95F126A0AD81}" presName="FourNodes_4" presStyleLbl="node1" presStyleIdx="3" presStyleCnt="4">
        <dgm:presLayoutVars>
          <dgm:bulletEnabled val="1"/>
        </dgm:presLayoutVars>
      </dgm:prSet>
      <dgm:spPr/>
    </dgm:pt>
    <dgm:pt modelId="{A8EDD163-F6BF-B745-BA86-23C9A7A1C55D}" type="pres">
      <dgm:prSet presAssocID="{6C0166E6-DF42-4E9E-9D22-95F126A0AD81}" presName="FourConn_1-2" presStyleLbl="fgAccFollowNode1" presStyleIdx="0" presStyleCnt="3">
        <dgm:presLayoutVars>
          <dgm:bulletEnabled val="1"/>
        </dgm:presLayoutVars>
      </dgm:prSet>
      <dgm:spPr/>
    </dgm:pt>
    <dgm:pt modelId="{2F259B16-4C67-6C4E-B05E-21CF3555E40C}" type="pres">
      <dgm:prSet presAssocID="{6C0166E6-DF42-4E9E-9D22-95F126A0AD81}" presName="FourConn_2-3" presStyleLbl="fgAccFollowNode1" presStyleIdx="1" presStyleCnt="3">
        <dgm:presLayoutVars>
          <dgm:bulletEnabled val="1"/>
        </dgm:presLayoutVars>
      </dgm:prSet>
      <dgm:spPr/>
    </dgm:pt>
    <dgm:pt modelId="{1D01C756-C9DB-804D-B1C0-A7A5FDB931AC}" type="pres">
      <dgm:prSet presAssocID="{6C0166E6-DF42-4E9E-9D22-95F126A0AD81}" presName="FourConn_3-4" presStyleLbl="fgAccFollowNode1" presStyleIdx="2" presStyleCnt="3">
        <dgm:presLayoutVars>
          <dgm:bulletEnabled val="1"/>
        </dgm:presLayoutVars>
      </dgm:prSet>
      <dgm:spPr/>
    </dgm:pt>
    <dgm:pt modelId="{C97BA57E-9EE1-2240-845B-FE1E65FDC3F8}" type="pres">
      <dgm:prSet presAssocID="{6C0166E6-DF42-4E9E-9D22-95F126A0AD81}" presName="FourNodes_1_text" presStyleLbl="node1" presStyleIdx="3" presStyleCnt="4">
        <dgm:presLayoutVars>
          <dgm:bulletEnabled val="1"/>
        </dgm:presLayoutVars>
      </dgm:prSet>
      <dgm:spPr/>
    </dgm:pt>
    <dgm:pt modelId="{4E241596-930B-254E-BEB3-3079E219553D}" type="pres">
      <dgm:prSet presAssocID="{6C0166E6-DF42-4E9E-9D22-95F126A0AD81}" presName="FourNodes_2_text" presStyleLbl="node1" presStyleIdx="3" presStyleCnt="4">
        <dgm:presLayoutVars>
          <dgm:bulletEnabled val="1"/>
        </dgm:presLayoutVars>
      </dgm:prSet>
      <dgm:spPr/>
    </dgm:pt>
    <dgm:pt modelId="{84233DEB-4E21-C340-9803-7F2DEE3AB5A6}" type="pres">
      <dgm:prSet presAssocID="{6C0166E6-DF42-4E9E-9D22-95F126A0AD81}" presName="FourNodes_3_text" presStyleLbl="node1" presStyleIdx="3" presStyleCnt="4">
        <dgm:presLayoutVars>
          <dgm:bulletEnabled val="1"/>
        </dgm:presLayoutVars>
      </dgm:prSet>
      <dgm:spPr/>
    </dgm:pt>
    <dgm:pt modelId="{82A3A029-C683-4244-9CFD-B45E7EEA1CCB}" type="pres">
      <dgm:prSet presAssocID="{6C0166E6-DF42-4E9E-9D22-95F126A0AD81}" presName="FourNodes_4_text" presStyleLbl="node1" presStyleIdx="3" presStyleCnt="4">
        <dgm:presLayoutVars>
          <dgm:bulletEnabled val="1"/>
        </dgm:presLayoutVars>
      </dgm:prSet>
      <dgm:spPr/>
    </dgm:pt>
  </dgm:ptLst>
  <dgm:cxnLst>
    <dgm:cxn modelId="{01E47101-5DCB-444C-B251-02A5E2650D92}" srcId="{6C0166E6-DF42-4E9E-9D22-95F126A0AD81}" destId="{73A3DF33-FCFF-4F5F-948A-2BDA539CBB73}" srcOrd="2" destOrd="0" parTransId="{9ECBB047-E4E3-4F73-AF58-AE943139B617}" sibTransId="{BB1748A2-CFB7-4410-9D85-221ACA918903}"/>
    <dgm:cxn modelId="{62875B0A-25B8-AD46-8EAD-F64BDBA7C23D}" type="presOf" srcId="{11A6C51E-110E-4496-99E8-4C10398778C8}" destId="{82A3A029-C683-4244-9CFD-B45E7EEA1CCB}" srcOrd="1" destOrd="0" presId="urn:microsoft.com/office/officeart/2005/8/layout/vProcess5"/>
    <dgm:cxn modelId="{0E59BF21-32F7-E742-AC84-DAEE32F9A0DF}" type="presOf" srcId="{73A3DF33-FCFF-4F5F-948A-2BDA539CBB73}" destId="{84233DEB-4E21-C340-9803-7F2DEE3AB5A6}" srcOrd="1" destOrd="0" presId="urn:microsoft.com/office/officeart/2005/8/layout/vProcess5"/>
    <dgm:cxn modelId="{285F172D-698E-426A-BDAE-5EA204D6B007}" srcId="{6C0166E6-DF42-4E9E-9D22-95F126A0AD81}" destId="{11A6C51E-110E-4496-99E8-4C10398778C8}" srcOrd="3" destOrd="0" parTransId="{B0BD58CA-9AC7-4AAB-AB8B-64E8CCD8CE62}" sibTransId="{233915B9-4F0C-4D51-9FB4-C0615B3CBE48}"/>
    <dgm:cxn modelId="{13D69C45-9ACE-41B9-A3D1-7610C559B992}" srcId="{6C0166E6-DF42-4E9E-9D22-95F126A0AD81}" destId="{7D8D2BB8-9E49-4E37-9325-6A39600DAE2D}" srcOrd="0" destOrd="0" parTransId="{834C54EE-041D-444F-ABB6-2681F0951840}" sibTransId="{6BABA7BE-B3E7-4229-8CD1-56C45701B728}"/>
    <dgm:cxn modelId="{30CA3654-DCC3-B64C-A560-D9B845270CD3}" type="presOf" srcId="{73A3DF33-FCFF-4F5F-948A-2BDA539CBB73}" destId="{9D5B66FF-DB6B-144F-84F2-810A0779863F}" srcOrd="0" destOrd="0" presId="urn:microsoft.com/office/officeart/2005/8/layout/vProcess5"/>
    <dgm:cxn modelId="{DECD0C75-C7A6-3042-8307-BF6F4E26ABA9}" type="presOf" srcId="{11A6C51E-110E-4496-99E8-4C10398778C8}" destId="{55468AAB-8DB7-4340-ADD0-ADA6E0763E49}" srcOrd="0" destOrd="0" presId="urn:microsoft.com/office/officeart/2005/8/layout/vProcess5"/>
    <dgm:cxn modelId="{770FF2A6-C34C-A940-B47C-AA42DCF10DCA}" type="presOf" srcId="{6C0166E6-DF42-4E9E-9D22-95F126A0AD81}" destId="{7CFB9A71-DA07-9845-9B5C-0E00649775EE}" srcOrd="0" destOrd="0" presId="urn:microsoft.com/office/officeart/2005/8/layout/vProcess5"/>
    <dgm:cxn modelId="{DBF850BF-8941-BB48-BC8A-185533B59797}" type="presOf" srcId="{6BABA7BE-B3E7-4229-8CD1-56C45701B728}" destId="{A8EDD163-F6BF-B745-BA86-23C9A7A1C55D}" srcOrd="0" destOrd="0" presId="urn:microsoft.com/office/officeart/2005/8/layout/vProcess5"/>
    <dgm:cxn modelId="{42D4E8DA-8BC9-4B15-A977-5CA088B6B026}" srcId="{6C0166E6-DF42-4E9E-9D22-95F126A0AD81}" destId="{03777C2D-EDAD-490B-926D-82D7FF2E1497}" srcOrd="1" destOrd="0" parTransId="{9A6A31D6-424A-40A8-BAD3-F17EC5AFEEBB}" sibTransId="{7438069B-5935-4ECC-88DA-B70377FDDA57}"/>
    <dgm:cxn modelId="{7D176ADD-30F9-0841-8D41-D737DCD540A0}" type="presOf" srcId="{7D8D2BB8-9E49-4E37-9325-6A39600DAE2D}" destId="{C90459F7-54E5-7943-B74C-8297D59183E9}" srcOrd="0" destOrd="0" presId="urn:microsoft.com/office/officeart/2005/8/layout/vProcess5"/>
    <dgm:cxn modelId="{92563FE1-1A4C-F145-96DF-C8C8F52DC426}" type="presOf" srcId="{03777C2D-EDAD-490B-926D-82D7FF2E1497}" destId="{4E241596-930B-254E-BEB3-3079E219553D}" srcOrd="1" destOrd="0" presId="urn:microsoft.com/office/officeart/2005/8/layout/vProcess5"/>
    <dgm:cxn modelId="{A7F555E9-4D04-4542-A170-EF598EE4DB58}" type="presOf" srcId="{7438069B-5935-4ECC-88DA-B70377FDDA57}" destId="{2F259B16-4C67-6C4E-B05E-21CF3555E40C}" srcOrd="0" destOrd="0" presId="urn:microsoft.com/office/officeart/2005/8/layout/vProcess5"/>
    <dgm:cxn modelId="{FE90A5F6-3524-E644-A4C8-EA757C3CA020}" type="presOf" srcId="{7D8D2BB8-9E49-4E37-9325-6A39600DAE2D}" destId="{C97BA57E-9EE1-2240-845B-FE1E65FDC3F8}" srcOrd="1" destOrd="0" presId="urn:microsoft.com/office/officeart/2005/8/layout/vProcess5"/>
    <dgm:cxn modelId="{A0A17FFA-E064-A149-9847-7B7FE6756473}" type="presOf" srcId="{03777C2D-EDAD-490B-926D-82D7FF2E1497}" destId="{9BD7EA36-82DD-FB4B-96B3-BCB224E774D1}" srcOrd="0" destOrd="0" presId="urn:microsoft.com/office/officeart/2005/8/layout/vProcess5"/>
    <dgm:cxn modelId="{B8FA11FB-25D9-FF4E-ABC7-1E2A8B571F01}" type="presOf" srcId="{BB1748A2-CFB7-4410-9D85-221ACA918903}" destId="{1D01C756-C9DB-804D-B1C0-A7A5FDB931AC}" srcOrd="0" destOrd="0" presId="urn:microsoft.com/office/officeart/2005/8/layout/vProcess5"/>
    <dgm:cxn modelId="{C1F3C0B2-C240-3047-B254-DE1FF7D42D83}" type="presParOf" srcId="{7CFB9A71-DA07-9845-9B5C-0E00649775EE}" destId="{990F5595-6D78-2643-9DDF-277AEF537CBC}" srcOrd="0" destOrd="0" presId="urn:microsoft.com/office/officeart/2005/8/layout/vProcess5"/>
    <dgm:cxn modelId="{39D99462-0506-F04A-A428-D22C438C5E2A}" type="presParOf" srcId="{7CFB9A71-DA07-9845-9B5C-0E00649775EE}" destId="{C90459F7-54E5-7943-B74C-8297D59183E9}" srcOrd="1" destOrd="0" presId="urn:microsoft.com/office/officeart/2005/8/layout/vProcess5"/>
    <dgm:cxn modelId="{6768BFD0-DECA-664D-8FA7-6AD104B6D93D}" type="presParOf" srcId="{7CFB9A71-DA07-9845-9B5C-0E00649775EE}" destId="{9BD7EA36-82DD-FB4B-96B3-BCB224E774D1}" srcOrd="2" destOrd="0" presId="urn:microsoft.com/office/officeart/2005/8/layout/vProcess5"/>
    <dgm:cxn modelId="{88F3D2A5-6397-A24F-9915-CBD3BA1157B9}" type="presParOf" srcId="{7CFB9A71-DA07-9845-9B5C-0E00649775EE}" destId="{9D5B66FF-DB6B-144F-84F2-810A0779863F}" srcOrd="3" destOrd="0" presId="urn:microsoft.com/office/officeart/2005/8/layout/vProcess5"/>
    <dgm:cxn modelId="{86A14356-58D6-A041-8032-5A0BAADFFAF7}" type="presParOf" srcId="{7CFB9A71-DA07-9845-9B5C-0E00649775EE}" destId="{55468AAB-8DB7-4340-ADD0-ADA6E0763E49}" srcOrd="4" destOrd="0" presId="urn:microsoft.com/office/officeart/2005/8/layout/vProcess5"/>
    <dgm:cxn modelId="{C3D5EABB-8CD9-384E-A0FB-0D25D11A80C6}" type="presParOf" srcId="{7CFB9A71-DA07-9845-9B5C-0E00649775EE}" destId="{A8EDD163-F6BF-B745-BA86-23C9A7A1C55D}" srcOrd="5" destOrd="0" presId="urn:microsoft.com/office/officeart/2005/8/layout/vProcess5"/>
    <dgm:cxn modelId="{9DB311FC-5272-0443-B364-C26572386E4D}" type="presParOf" srcId="{7CFB9A71-DA07-9845-9B5C-0E00649775EE}" destId="{2F259B16-4C67-6C4E-B05E-21CF3555E40C}" srcOrd="6" destOrd="0" presId="urn:microsoft.com/office/officeart/2005/8/layout/vProcess5"/>
    <dgm:cxn modelId="{A5E9586B-8812-E04E-9651-62FD7B22A93C}" type="presParOf" srcId="{7CFB9A71-DA07-9845-9B5C-0E00649775EE}" destId="{1D01C756-C9DB-804D-B1C0-A7A5FDB931AC}" srcOrd="7" destOrd="0" presId="urn:microsoft.com/office/officeart/2005/8/layout/vProcess5"/>
    <dgm:cxn modelId="{46C2A16A-33CD-A842-AE61-EB06DAB61E87}" type="presParOf" srcId="{7CFB9A71-DA07-9845-9B5C-0E00649775EE}" destId="{C97BA57E-9EE1-2240-845B-FE1E65FDC3F8}" srcOrd="8" destOrd="0" presId="urn:microsoft.com/office/officeart/2005/8/layout/vProcess5"/>
    <dgm:cxn modelId="{81EA45B0-84A0-F645-803F-E042BFB47543}" type="presParOf" srcId="{7CFB9A71-DA07-9845-9B5C-0E00649775EE}" destId="{4E241596-930B-254E-BEB3-3079E219553D}" srcOrd="9" destOrd="0" presId="urn:microsoft.com/office/officeart/2005/8/layout/vProcess5"/>
    <dgm:cxn modelId="{923F2592-3159-C549-8E3C-19BB90145E1F}" type="presParOf" srcId="{7CFB9A71-DA07-9845-9B5C-0E00649775EE}" destId="{84233DEB-4E21-C340-9803-7F2DEE3AB5A6}" srcOrd="10" destOrd="0" presId="urn:microsoft.com/office/officeart/2005/8/layout/vProcess5"/>
    <dgm:cxn modelId="{03696897-0D01-C042-9CD6-05E5F039B5B7}" type="presParOf" srcId="{7CFB9A71-DA07-9845-9B5C-0E00649775EE}" destId="{82A3A029-C683-4244-9CFD-B45E7EEA1CC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BB1F37-8321-4E63-96B3-D7E520B65219}"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951AB2A1-C47B-4624-891B-50551E4CE01E}">
      <dgm:prSet custT="1"/>
      <dgm:spPr/>
      <dgm:t>
        <a:bodyPr/>
        <a:lstStyle/>
        <a:p>
          <a:r>
            <a:rPr lang="en-US" sz="1800" dirty="0"/>
            <a:t>After service, you can pick up your child’s dedication certificate and Bible from the spotlight booth in the lobby.</a:t>
          </a:r>
        </a:p>
      </dgm:t>
    </dgm:pt>
    <dgm:pt modelId="{D9D52EB6-D21A-4D9B-B33B-3D2572185FA2}" type="parTrans" cxnId="{CC8A44F5-117F-4EFE-B8DA-483B30585BF9}">
      <dgm:prSet/>
      <dgm:spPr/>
      <dgm:t>
        <a:bodyPr/>
        <a:lstStyle/>
        <a:p>
          <a:endParaRPr lang="en-US"/>
        </a:p>
      </dgm:t>
    </dgm:pt>
    <dgm:pt modelId="{1B7B909E-00E8-4C2F-86C2-35A27599AAC1}" type="sibTrans" cxnId="{CC8A44F5-117F-4EFE-B8DA-483B30585BF9}">
      <dgm:prSet phldrT="1" phldr="0"/>
      <dgm:spPr/>
      <dgm:t>
        <a:bodyPr/>
        <a:lstStyle/>
        <a:p>
          <a:r>
            <a:rPr lang="en-US"/>
            <a:t>1</a:t>
          </a:r>
        </a:p>
      </dgm:t>
    </dgm:pt>
    <dgm:pt modelId="{4ABF77DD-1A3B-4DE2-8367-117C9986F41D}">
      <dgm:prSet custT="1"/>
      <dgm:spPr/>
      <dgm:t>
        <a:bodyPr/>
        <a:lstStyle/>
        <a:p>
          <a:r>
            <a:rPr lang="en-US" sz="1800" dirty="0"/>
            <a:t>Get/keep your child(ren) involved with LBC Kids.</a:t>
          </a:r>
        </a:p>
      </dgm:t>
    </dgm:pt>
    <dgm:pt modelId="{5A96F1C7-796A-4C02-9782-352BEA7E31E9}" type="parTrans" cxnId="{6D64DC7C-94D6-4F18-9CFE-74D69AC84746}">
      <dgm:prSet/>
      <dgm:spPr/>
      <dgm:t>
        <a:bodyPr/>
        <a:lstStyle/>
        <a:p>
          <a:endParaRPr lang="en-US"/>
        </a:p>
      </dgm:t>
    </dgm:pt>
    <dgm:pt modelId="{3EBDF838-DF7C-48A1-A1FB-2EFBEB908413}" type="sibTrans" cxnId="{6D64DC7C-94D6-4F18-9CFE-74D69AC84746}">
      <dgm:prSet phldrT="2" phldr="0"/>
      <dgm:spPr/>
      <dgm:t>
        <a:bodyPr/>
        <a:lstStyle/>
        <a:p>
          <a:r>
            <a:rPr lang="en-US"/>
            <a:t>2</a:t>
          </a:r>
        </a:p>
      </dgm:t>
    </dgm:pt>
    <dgm:pt modelId="{5E6C1BAD-4B73-4833-AC2E-53743467F7EB}">
      <dgm:prSet custT="1"/>
      <dgm:spPr/>
      <dgm:t>
        <a:bodyPr/>
        <a:lstStyle/>
        <a:p>
          <a:r>
            <a:rPr lang="en-US" sz="1800" dirty="0"/>
            <a:t>Make a memory that you can share with your child each year to celebrate and remember their dedication.</a:t>
          </a:r>
        </a:p>
      </dgm:t>
    </dgm:pt>
    <dgm:pt modelId="{ABDC57CE-B113-4232-AD57-C8FFE174AD74}" type="parTrans" cxnId="{969BFE07-D2B0-4A71-8893-5B23393340E4}">
      <dgm:prSet/>
      <dgm:spPr/>
      <dgm:t>
        <a:bodyPr/>
        <a:lstStyle/>
        <a:p>
          <a:endParaRPr lang="en-US"/>
        </a:p>
      </dgm:t>
    </dgm:pt>
    <dgm:pt modelId="{A4F86B0D-E881-4AC5-B2D8-2DC4CC2546CE}" type="sibTrans" cxnId="{969BFE07-D2B0-4A71-8893-5B23393340E4}">
      <dgm:prSet phldrT="3" phldr="0"/>
      <dgm:spPr/>
      <dgm:t>
        <a:bodyPr/>
        <a:lstStyle/>
        <a:p>
          <a:r>
            <a:rPr lang="en-US"/>
            <a:t>3</a:t>
          </a:r>
          <a:endParaRPr lang="en-US" dirty="0"/>
        </a:p>
      </dgm:t>
    </dgm:pt>
    <dgm:pt modelId="{2B75D226-E41F-4264-BB59-F38D6E13B7AC}">
      <dgm:prSet custT="1"/>
      <dgm:spPr/>
      <dgm:t>
        <a:bodyPr/>
        <a:lstStyle/>
        <a:p>
          <a:r>
            <a:rPr lang="en-US" sz="1800" dirty="0"/>
            <a:t>Intentionally seek to be in Christian community with other parents. </a:t>
          </a:r>
        </a:p>
      </dgm:t>
    </dgm:pt>
    <dgm:pt modelId="{96A35806-EE5C-4510-A077-4F17EE80AF05}" type="parTrans" cxnId="{808D1545-40A6-40A6-ABBA-EB7524830050}">
      <dgm:prSet/>
      <dgm:spPr/>
      <dgm:t>
        <a:bodyPr/>
        <a:lstStyle/>
        <a:p>
          <a:endParaRPr lang="en-US"/>
        </a:p>
      </dgm:t>
    </dgm:pt>
    <dgm:pt modelId="{F09D031A-E621-429B-B9A1-7B04BC7FF1AD}" type="sibTrans" cxnId="{808D1545-40A6-40A6-ABBA-EB7524830050}">
      <dgm:prSet phldrT="4" phldr="0"/>
      <dgm:spPr/>
      <dgm:t>
        <a:bodyPr/>
        <a:lstStyle/>
        <a:p>
          <a:r>
            <a:rPr lang="en-US"/>
            <a:t>4</a:t>
          </a:r>
          <a:endParaRPr lang="en-US" dirty="0"/>
        </a:p>
      </dgm:t>
    </dgm:pt>
    <dgm:pt modelId="{990600D2-AA21-4A70-A333-57EAB7BBB219}">
      <dgm:prSet custT="1"/>
      <dgm:spPr/>
      <dgm:t>
        <a:bodyPr/>
        <a:lstStyle/>
        <a:p>
          <a:r>
            <a:rPr lang="en-US" sz="1800" dirty="0"/>
            <a:t>Continue to pursue your own relationship with Jesus and help others do the same.</a:t>
          </a:r>
        </a:p>
      </dgm:t>
    </dgm:pt>
    <dgm:pt modelId="{03618EC7-4E18-499A-9585-59E64AD04479}" type="parTrans" cxnId="{98F060B1-A9D6-4CAF-B40E-A70B469EAE42}">
      <dgm:prSet/>
      <dgm:spPr/>
      <dgm:t>
        <a:bodyPr/>
        <a:lstStyle/>
        <a:p>
          <a:endParaRPr lang="en-US"/>
        </a:p>
      </dgm:t>
    </dgm:pt>
    <dgm:pt modelId="{64F6B190-3AA6-41D7-9910-3A774B6D8168}" type="sibTrans" cxnId="{98F060B1-A9D6-4CAF-B40E-A70B469EAE42}">
      <dgm:prSet phldrT="5" phldr="0"/>
      <dgm:spPr/>
      <dgm:t>
        <a:bodyPr/>
        <a:lstStyle/>
        <a:p>
          <a:r>
            <a:rPr lang="en-US"/>
            <a:t>5</a:t>
          </a:r>
          <a:endParaRPr lang="en-US" dirty="0"/>
        </a:p>
      </dgm:t>
    </dgm:pt>
    <dgm:pt modelId="{E9039D1D-A055-E047-B2A8-97BD69B756C1}" type="pres">
      <dgm:prSet presAssocID="{A1BB1F37-8321-4E63-96B3-D7E520B65219}" presName="Name0" presStyleCnt="0">
        <dgm:presLayoutVars>
          <dgm:animLvl val="lvl"/>
          <dgm:resizeHandles val="exact"/>
        </dgm:presLayoutVars>
      </dgm:prSet>
      <dgm:spPr/>
    </dgm:pt>
    <dgm:pt modelId="{BC66EF08-9F89-4A45-99AD-EB06698351F5}" type="pres">
      <dgm:prSet presAssocID="{951AB2A1-C47B-4624-891B-50551E4CE01E}" presName="compositeNode" presStyleCnt="0">
        <dgm:presLayoutVars>
          <dgm:bulletEnabled val="1"/>
        </dgm:presLayoutVars>
      </dgm:prSet>
      <dgm:spPr/>
    </dgm:pt>
    <dgm:pt modelId="{C4D41D71-2745-E441-98F5-ADEC73924F05}" type="pres">
      <dgm:prSet presAssocID="{951AB2A1-C47B-4624-891B-50551E4CE01E}" presName="bgRect" presStyleLbl="bgAccFollowNode1" presStyleIdx="0" presStyleCnt="5" custScaleY="132188"/>
      <dgm:spPr/>
    </dgm:pt>
    <dgm:pt modelId="{1C8806E0-05BC-514E-A7A7-A7CB6D14C390}" type="pres">
      <dgm:prSet presAssocID="{1B7B909E-00E8-4C2F-86C2-35A27599AAC1}" presName="sibTransNodeCircle" presStyleLbl="alignNode1" presStyleIdx="0" presStyleCnt="10" custLinFactNeighborY="-43149">
        <dgm:presLayoutVars>
          <dgm:chMax val="0"/>
          <dgm:bulletEnabled/>
        </dgm:presLayoutVars>
      </dgm:prSet>
      <dgm:spPr/>
    </dgm:pt>
    <dgm:pt modelId="{41D7622B-93E1-7444-9F4B-1734019C24F0}" type="pres">
      <dgm:prSet presAssocID="{951AB2A1-C47B-4624-891B-50551E4CE01E}" presName="bottomLine" presStyleLbl="alignNode1" presStyleIdx="1" presStyleCnt="10" custLinFactY="305401393" custLinFactNeighborY="305500000">
        <dgm:presLayoutVars/>
      </dgm:prSet>
      <dgm:spPr/>
    </dgm:pt>
    <dgm:pt modelId="{F12B7F38-94AD-6744-A28F-8841483E0B20}" type="pres">
      <dgm:prSet presAssocID="{951AB2A1-C47B-4624-891B-50551E4CE01E}" presName="nodeText" presStyleLbl="bgAccFollowNode1" presStyleIdx="0" presStyleCnt="5">
        <dgm:presLayoutVars>
          <dgm:bulletEnabled val="1"/>
        </dgm:presLayoutVars>
      </dgm:prSet>
      <dgm:spPr/>
    </dgm:pt>
    <dgm:pt modelId="{07C1BF5E-1501-D947-BFF7-7D0418B18339}" type="pres">
      <dgm:prSet presAssocID="{1B7B909E-00E8-4C2F-86C2-35A27599AAC1}" presName="sibTrans" presStyleCnt="0"/>
      <dgm:spPr/>
    </dgm:pt>
    <dgm:pt modelId="{A2C8BFA4-7D69-1D44-A332-45D28A3DD4BA}" type="pres">
      <dgm:prSet presAssocID="{4ABF77DD-1A3B-4DE2-8367-117C9986F41D}" presName="compositeNode" presStyleCnt="0">
        <dgm:presLayoutVars>
          <dgm:bulletEnabled val="1"/>
        </dgm:presLayoutVars>
      </dgm:prSet>
      <dgm:spPr/>
    </dgm:pt>
    <dgm:pt modelId="{7733A3EA-3FBB-494E-90E2-270CF0E30A7A}" type="pres">
      <dgm:prSet presAssocID="{4ABF77DD-1A3B-4DE2-8367-117C9986F41D}" presName="bgRect" presStyleLbl="bgAccFollowNode1" presStyleIdx="1" presStyleCnt="5" custScaleY="132188"/>
      <dgm:spPr/>
    </dgm:pt>
    <dgm:pt modelId="{5015BEB4-41A0-EB49-90F4-192A4AB05C21}" type="pres">
      <dgm:prSet presAssocID="{3EBDF838-DF7C-48A1-A1FB-2EFBEB908413}" presName="sibTransNodeCircle" presStyleLbl="alignNode1" presStyleIdx="2" presStyleCnt="10" custLinFactNeighborX="-1366" custLinFactNeighborY="-42133">
        <dgm:presLayoutVars>
          <dgm:chMax val="0"/>
          <dgm:bulletEnabled/>
        </dgm:presLayoutVars>
      </dgm:prSet>
      <dgm:spPr/>
    </dgm:pt>
    <dgm:pt modelId="{4D6084E8-FBA0-E143-AE23-273A9112A931}" type="pres">
      <dgm:prSet presAssocID="{4ABF77DD-1A3B-4DE2-8367-117C9986F41D}" presName="bottomLine" presStyleLbl="alignNode1" presStyleIdx="3" presStyleCnt="10" custLinFactY="305400004" custLinFactNeighborY="305500000">
        <dgm:presLayoutVars/>
      </dgm:prSet>
      <dgm:spPr/>
    </dgm:pt>
    <dgm:pt modelId="{BE1BE0FF-A5C3-5943-BBE6-94B8984C2000}" type="pres">
      <dgm:prSet presAssocID="{4ABF77DD-1A3B-4DE2-8367-117C9986F41D}" presName="nodeText" presStyleLbl="bgAccFollowNode1" presStyleIdx="1" presStyleCnt="5">
        <dgm:presLayoutVars>
          <dgm:bulletEnabled val="1"/>
        </dgm:presLayoutVars>
      </dgm:prSet>
      <dgm:spPr/>
    </dgm:pt>
    <dgm:pt modelId="{BEDCEB53-7FEA-424E-B454-7A2C032C2D64}" type="pres">
      <dgm:prSet presAssocID="{3EBDF838-DF7C-48A1-A1FB-2EFBEB908413}" presName="sibTrans" presStyleCnt="0"/>
      <dgm:spPr/>
    </dgm:pt>
    <dgm:pt modelId="{029834DB-4666-9F4D-9268-CBA2B39B9FCC}" type="pres">
      <dgm:prSet presAssocID="{5E6C1BAD-4B73-4833-AC2E-53743467F7EB}" presName="compositeNode" presStyleCnt="0">
        <dgm:presLayoutVars>
          <dgm:bulletEnabled val="1"/>
        </dgm:presLayoutVars>
      </dgm:prSet>
      <dgm:spPr/>
    </dgm:pt>
    <dgm:pt modelId="{41C16AF0-94C1-4549-841E-E9C086905A28}" type="pres">
      <dgm:prSet presAssocID="{5E6C1BAD-4B73-4833-AC2E-53743467F7EB}" presName="bgRect" presStyleLbl="bgAccFollowNode1" presStyleIdx="2" presStyleCnt="5" custScaleX="106132" custScaleY="132188"/>
      <dgm:spPr/>
    </dgm:pt>
    <dgm:pt modelId="{4FE07381-3980-494A-BE75-127ED4CE75C2}" type="pres">
      <dgm:prSet presAssocID="{A4F86B0D-E881-4AC5-B2D8-2DC4CC2546CE}" presName="sibTransNodeCircle" presStyleLbl="alignNode1" presStyleIdx="4" presStyleCnt="10" custLinFactNeighborY="-43149">
        <dgm:presLayoutVars>
          <dgm:chMax val="0"/>
          <dgm:bulletEnabled/>
        </dgm:presLayoutVars>
      </dgm:prSet>
      <dgm:spPr/>
    </dgm:pt>
    <dgm:pt modelId="{B690C028-A947-574B-83DB-DA27DA96C335}" type="pres">
      <dgm:prSet presAssocID="{5E6C1BAD-4B73-4833-AC2E-53743467F7EB}" presName="bottomLine" presStyleLbl="alignNode1" presStyleIdx="5" presStyleCnt="10" custLinFactY="313475004" custLinFactNeighborY="313500000">
        <dgm:presLayoutVars/>
      </dgm:prSet>
      <dgm:spPr/>
    </dgm:pt>
    <dgm:pt modelId="{0511982B-3A11-B94F-9CAA-B53C09285F07}" type="pres">
      <dgm:prSet presAssocID="{5E6C1BAD-4B73-4833-AC2E-53743467F7EB}" presName="nodeText" presStyleLbl="bgAccFollowNode1" presStyleIdx="2" presStyleCnt="5">
        <dgm:presLayoutVars>
          <dgm:bulletEnabled val="1"/>
        </dgm:presLayoutVars>
      </dgm:prSet>
      <dgm:spPr/>
    </dgm:pt>
    <dgm:pt modelId="{59340F5F-1340-004F-A18D-4EC0CB8273DF}" type="pres">
      <dgm:prSet presAssocID="{A4F86B0D-E881-4AC5-B2D8-2DC4CC2546CE}" presName="sibTrans" presStyleCnt="0"/>
      <dgm:spPr/>
    </dgm:pt>
    <dgm:pt modelId="{8465371D-5D3D-3849-89A0-342F9AFB5B71}" type="pres">
      <dgm:prSet presAssocID="{2B75D226-E41F-4264-BB59-F38D6E13B7AC}" presName="compositeNode" presStyleCnt="0">
        <dgm:presLayoutVars>
          <dgm:bulletEnabled val="1"/>
        </dgm:presLayoutVars>
      </dgm:prSet>
      <dgm:spPr/>
    </dgm:pt>
    <dgm:pt modelId="{8F5FBAC5-77B6-A041-9492-156438725EB3}" type="pres">
      <dgm:prSet presAssocID="{2B75D226-E41F-4264-BB59-F38D6E13B7AC}" presName="bgRect" presStyleLbl="bgAccFollowNode1" presStyleIdx="3" presStyleCnt="5" custScaleY="132188"/>
      <dgm:spPr/>
    </dgm:pt>
    <dgm:pt modelId="{D6966608-6BEE-4C4E-A496-3CAFEB4FC240}" type="pres">
      <dgm:prSet presAssocID="{F09D031A-E621-429B-B9A1-7B04BC7FF1AD}" presName="sibTransNodeCircle" presStyleLbl="alignNode1" presStyleIdx="6" presStyleCnt="10" custLinFactNeighborX="-287" custLinFactNeighborY="-36319">
        <dgm:presLayoutVars>
          <dgm:chMax val="0"/>
          <dgm:bulletEnabled/>
        </dgm:presLayoutVars>
      </dgm:prSet>
      <dgm:spPr/>
    </dgm:pt>
    <dgm:pt modelId="{0434949B-9179-BA4D-BDC4-85E59B9F4414}" type="pres">
      <dgm:prSet presAssocID="{2B75D226-E41F-4264-BB59-F38D6E13B7AC}" presName="bottomLine" presStyleLbl="alignNode1" presStyleIdx="7" presStyleCnt="10" custLinFactY="305400000" custLinFactNeighborY="305498615">
        <dgm:presLayoutVars/>
      </dgm:prSet>
      <dgm:spPr/>
    </dgm:pt>
    <dgm:pt modelId="{8AA86029-4FB8-B846-9506-F42B9DA83D14}" type="pres">
      <dgm:prSet presAssocID="{2B75D226-E41F-4264-BB59-F38D6E13B7AC}" presName="nodeText" presStyleLbl="bgAccFollowNode1" presStyleIdx="3" presStyleCnt="5">
        <dgm:presLayoutVars>
          <dgm:bulletEnabled val="1"/>
        </dgm:presLayoutVars>
      </dgm:prSet>
      <dgm:spPr/>
    </dgm:pt>
    <dgm:pt modelId="{526F3E34-3D06-E14C-A9DF-9C7BC99CFFF6}" type="pres">
      <dgm:prSet presAssocID="{F09D031A-E621-429B-B9A1-7B04BC7FF1AD}" presName="sibTrans" presStyleCnt="0"/>
      <dgm:spPr/>
    </dgm:pt>
    <dgm:pt modelId="{F2AFBFFD-8331-EB4F-A4F4-DD3343922B56}" type="pres">
      <dgm:prSet presAssocID="{990600D2-AA21-4A70-A333-57EAB7BBB219}" presName="compositeNode" presStyleCnt="0">
        <dgm:presLayoutVars>
          <dgm:bulletEnabled val="1"/>
        </dgm:presLayoutVars>
      </dgm:prSet>
      <dgm:spPr/>
    </dgm:pt>
    <dgm:pt modelId="{B26E673F-ED23-024C-B294-8110AD36E2E1}" type="pres">
      <dgm:prSet presAssocID="{990600D2-AA21-4A70-A333-57EAB7BBB219}" presName="bgRect" presStyleLbl="bgAccFollowNode1" presStyleIdx="4" presStyleCnt="5" custScaleY="132188"/>
      <dgm:spPr/>
    </dgm:pt>
    <dgm:pt modelId="{DA3BDC5F-300D-D844-A60D-3EE4347FE40B}" type="pres">
      <dgm:prSet presAssocID="{64F6B190-3AA6-41D7-9910-3A774B6D8168}" presName="sibTransNodeCircle" presStyleLbl="alignNode1" presStyleIdx="8" presStyleCnt="10" custLinFactNeighborX="2320" custLinFactNeighborY="-33042">
        <dgm:presLayoutVars>
          <dgm:chMax val="0"/>
          <dgm:bulletEnabled/>
        </dgm:presLayoutVars>
      </dgm:prSet>
      <dgm:spPr/>
    </dgm:pt>
    <dgm:pt modelId="{76FABA59-87AD-1942-9A7E-F3AE93632D59}" type="pres">
      <dgm:prSet presAssocID="{990600D2-AA21-4A70-A333-57EAB7BBB219}" presName="bottomLine" presStyleLbl="alignNode1" presStyleIdx="9" presStyleCnt="10" custLinFactY="305400000" custLinFactNeighborY="305498615">
        <dgm:presLayoutVars/>
      </dgm:prSet>
      <dgm:spPr/>
    </dgm:pt>
    <dgm:pt modelId="{7F65C72E-9EB2-DA4A-8E2D-BD34AC679DA8}" type="pres">
      <dgm:prSet presAssocID="{990600D2-AA21-4A70-A333-57EAB7BBB219}" presName="nodeText" presStyleLbl="bgAccFollowNode1" presStyleIdx="4" presStyleCnt="5">
        <dgm:presLayoutVars>
          <dgm:bulletEnabled val="1"/>
        </dgm:presLayoutVars>
      </dgm:prSet>
      <dgm:spPr/>
    </dgm:pt>
  </dgm:ptLst>
  <dgm:cxnLst>
    <dgm:cxn modelId="{969BFE07-D2B0-4A71-8893-5B23393340E4}" srcId="{A1BB1F37-8321-4E63-96B3-D7E520B65219}" destId="{5E6C1BAD-4B73-4833-AC2E-53743467F7EB}" srcOrd="2" destOrd="0" parTransId="{ABDC57CE-B113-4232-AD57-C8FFE174AD74}" sibTransId="{A4F86B0D-E881-4AC5-B2D8-2DC4CC2546CE}"/>
    <dgm:cxn modelId="{C8D30E0B-2F27-7D42-A84B-1CFCE946275B}" type="presOf" srcId="{951AB2A1-C47B-4624-891B-50551E4CE01E}" destId="{F12B7F38-94AD-6744-A28F-8841483E0B20}" srcOrd="1" destOrd="0" presId="urn:microsoft.com/office/officeart/2016/7/layout/BasicLinearProcessNumbered"/>
    <dgm:cxn modelId="{9118B30D-E5D4-ED41-A6A9-C78F817D2589}" type="presOf" srcId="{990600D2-AA21-4A70-A333-57EAB7BBB219}" destId="{7F65C72E-9EB2-DA4A-8E2D-BD34AC679DA8}" srcOrd="1" destOrd="0" presId="urn:microsoft.com/office/officeart/2016/7/layout/BasicLinearProcessNumbered"/>
    <dgm:cxn modelId="{6D6A5D18-B5C8-F142-823A-AC53AEBE9877}" type="presOf" srcId="{64F6B190-3AA6-41D7-9910-3A774B6D8168}" destId="{DA3BDC5F-300D-D844-A60D-3EE4347FE40B}" srcOrd="0" destOrd="0" presId="urn:microsoft.com/office/officeart/2016/7/layout/BasicLinearProcessNumbered"/>
    <dgm:cxn modelId="{296FA022-CA9C-3C4F-B51B-752E3A76DA9C}" type="presOf" srcId="{4ABF77DD-1A3B-4DE2-8367-117C9986F41D}" destId="{BE1BE0FF-A5C3-5943-BBE6-94B8984C2000}" srcOrd="1" destOrd="0" presId="urn:microsoft.com/office/officeart/2016/7/layout/BasicLinearProcessNumbered"/>
    <dgm:cxn modelId="{AAF0A925-E0FC-1F45-ACAE-641E850F4007}" type="presOf" srcId="{990600D2-AA21-4A70-A333-57EAB7BBB219}" destId="{B26E673F-ED23-024C-B294-8110AD36E2E1}" srcOrd="0" destOrd="0" presId="urn:microsoft.com/office/officeart/2016/7/layout/BasicLinearProcessNumbered"/>
    <dgm:cxn modelId="{902AA52E-ECE5-7247-85B2-A580AEC14703}" type="presOf" srcId="{951AB2A1-C47B-4624-891B-50551E4CE01E}" destId="{C4D41D71-2745-E441-98F5-ADEC73924F05}" srcOrd="0" destOrd="0" presId="urn:microsoft.com/office/officeart/2016/7/layout/BasicLinearProcessNumbered"/>
    <dgm:cxn modelId="{808D1545-40A6-40A6-ABBA-EB7524830050}" srcId="{A1BB1F37-8321-4E63-96B3-D7E520B65219}" destId="{2B75D226-E41F-4264-BB59-F38D6E13B7AC}" srcOrd="3" destOrd="0" parTransId="{96A35806-EE5C-4510-A077-4F17EE80AF05}" sibTransId="{F09D031A-E621-429B-B9A1-7B04BC7FF1AD}"/>
    <dgm:cxn modelId="{CD0C754E-8718-C042-9A60-F7B61A67B94F}" type="presOf" srcId="{A4F86B0D-E881-4AC5-B2D8-2DC4CC2546CE}" destId="{4FE07381-3980-494A-BE75-127ED4CE75C2}" srcOrd="0" destOrd="0" presId="urn:microsoft.com/office/officeart/2016/7/layout/BasicLinearProcessNumbered"/>
    <dgm:cxn modelId="{6D64DC7C-94D6-4F18-9CFE-74D69AC84746}" srcId="{A1BB1F37-8321-4E63-96B3-D7E520B65219}" destId="{4ABF77DD-1A3B-4DE2-8367-117C9986F41D}" srcOrd="1" destOrd="0" parTransId="{5A96F1C7-796A-4C02-9782-352BEA7E31E9}" sibTransId="{3EBDF838-DF7C-48A1-A1FB-2EFBEB908413}"/>
    <dgm:cxn modelId="{71398894-D51B-564C-A02D-EB9F8571DCB0}" type="presOf" srcId="{4ABF77DD-1A3B-4DE2-8367-117C9986F41D}" destId="{7733A3EA-3FBB-494E-90E2-270CF0E30A7A}" srcOrd="0" destOrd="0" presId="urn:microsoft.com/office/officeart/2016/7/layout/BasicLinearProcessNumbered"/>
    <dgm:cxn modelId="{79CF0BA9-CF79-E14D-B586-314450B7C9D5}" type="presOf" srcId="{2B75D226-E41F-4264-BB59-F38D6E13B7AC}" destId="{8AA86029-4FB8-B846-9506-F42B9DA83D14}" srcOrd="1" destOrd="0" presId="urn:microsoft.com/office/officeart/2016/7/layout/BasicLinearProcessNumbered"/>
    <dgm:cxn modelId="{98F060B1-A9D6-4CAF-B40E-A70B469EAE42}" srcId="{A1BB1F37-8321-4E63-96B3-D7E520B65219}" destId="{990600D2-AA21-4A70-A333-57EAB7BBB219}" srcOrd="4" destOrd="0" parTransId="{03618EC7-4E18-499A-9585-59E64AD04479}" sibTransId="{64F6B190-3AA6-41D7-9910-3A774B6D8168}"/>
    <dgm:cxn modelId="{7C7116B8-EA58-E342-B575-CF5DBA4BDD46}" type="presOf" srcId="{3EBDF838-DF7C-48A1-A1FB-2EFBEB908413}" destId="{5015BEB4-41A0-EB49-90F4-192A4AB05C21}" srcOrd="0" destOrd="0" presId="urn:microsoft.com/office/officeart/2016/7/layout/BasicLinearProcessNumbered"/>
    <dgm:cxn modelId="{D6E4E5BD-A838-4844-9B03-8E8D49E2F098}" type="presOf" srcId="{5E6C1BAD-4B73-4833-AC2E-53743467F7EB}" destId="{41C16AF0-94C1-4549-841E-E9C086905A28}" srcOrd="0" destOrd="0" presId="urn:microsoft.com/office/officeart/2016/7/layout/BasicLinearProcessNumbered"/>
    <dgm:cxn modelId="{67179DC8-0994-2146-B6A1-10958FE0B43D}" type="presOf" srcId="{F09D031A-E621-429B-B9A1-7B04BC7FF1AD}" destId="{D6966608-6BEE-4C4E-A496-3CAFEB4FC240}" srcOrd="0" destOrd="0" presId="urn:microsoft.com/office/officeart/2016/7/layout/BasicLinearProcessNumbered"/>
    <dgm:cxn modelId="{8A0D46D3-9006-ED45-9352-4ED5329BBEA0}" type="presOf" srcId="{2B75D226-E41F-4264-BB59-F38D6E13B7AC}" destId="{8F5FBAC5-77B6-A041-9492-156438725EB3}" srcOrd="0" destOrd="0" presId="urn:microsoft.com/office/officeart/2016/7/layout/BasicLinearProcessNumbered"/>
    <dgm:cxn modelId="{25F150DC-AAF7-3142-B071-05D0FA2D5F10}" type="presOf" srcId="{A1BB1F37-8321-4E63-96B3-D7E520B65219}" destId="{E9039D1D-A055-E047-B2A8-97BD69B756C1}" srcOrd="0" destOrd="0" presId="urn:microsoft.com/office/officeart/2016/7/layout/BasicLinearProcessNumbered"/>
    <dgm:cxn modelId="{04CACCDF-7E1B-EF47-933B-0D38FDA82307}" type="presOf" srcId="{5E6C1BAD-4B73-4833-AC2E-53743467F7EB}" destId="{0511982B-3A11-B94F-9CAA-B53C09285F07}" srcOrd="1" destOrd="0" presId="urn:microsoft.com/office/officeart/2016/7/layout/BasicLinearProcessNumbered"/>
    <dgm:cxn modelId="{212A37F4-8410-A84A-9B51-23944DFAD922}" type="presOf" srcId="{1B7B909E-00E8-4C2F-86C2-35A27599AAC1}" destId="{1C8806E0-05BC-514E-A7A7-A7CB6D14C390}" srcOrd="0" destOrd="0" presId="urn:microsoft.com/office/officeart/2016/7/layout/BasicLinearProcessNumbered"/>
    <dgm:cxn modelId="{CC8A44F5-117F-4EFE-B8DA-483B30585BF9}" srcId="{A1BB1F37-8321-4E63-96B3-D7E520B65219}" destId="{951AB2A1-C47B-4624-891B-50551E4CE01E}" srcOrd="0" destOrd="0" parTransId="{D9D52EB6-D21A-4D9B-B33B-3D2572185FA2}" sibTransId="{1B7B909E-00E8-4C2F-86C2-35A27599AAC1}"/>
    <dgm:cxn modelId="{8AE7AEE6-86A0-7141-A262-2D2336708582}" type="presParOf" srcId="{E9039D1D-A055-E047-B2A8-97BD69B756C1}" destId="{BC66EF08-9F89-4A45-99AD-EB06698351F5}" srcOrd="0" destOrd="0" presId="urn:microsoft.com/office/officeart/2016/7/layout/BasicLinearProcessNumbered"/>
    <dgm:cxn modelId="{B61D6BF0-8A98-9A4E-AED5-8DA0896BBFDF}" type="presParOf" srcId="{BC66EF08-9F89-4A45-99AD-EB06698351F5}" destId="{C4D41D71-2745-E441-98F5-ADEC73924F05}" srcOrd="0" destOrd="0" presId="urn:microsoft.com/office/officeart/2016/7/layout/BasicLinearProcessNumbered"/>
    <dgm:cxn modelId="{8A4417BA-AF02-204A-BBD6-54451BAA0F0A}" type="presParOf" srcId="{BC66EF08-9F89-4A45-99AD-EB06698351F5}" destId="{1C8806E0-05BC-514E-A7A7-A7CB6D14C390}" srcOrd="1" destOrd="0" presId="urn:microsoft.com/office/officeart/2016/7/layout/BasicLinearProcessNumbered"/>
    <dgm:cxn modelId="{99F41C85-D23F-2840-A738-E11F274F7999}" type="presParOf" srcId="{BC66EF08-9F89-4A45-99AD-EB06698351F5}" destId="{41D7622B-93E1-7444-9F4B-1734019C24F0}" srcOrd="2" destOrd="0" presId="urn:microsoft.com/office/officeart/2016/7/layout/BasicLinearProcessNumbered"/>
    <dgm:cxn modelId="{0EE70820-25A1-EB47-9106-5563FCEEF009}" type="presParOf" srcId="{BC66EF08-9F89-4A45-99AD-EB06698351F5}" destId="{F12B7F38-94AD-6744-A28F-8841483E0B20}" srcOrd="3" destOrd="0" presId="urn:microsoft.com/office/officeart/2016/7/layout/BasicLinearProcessNumbered"/>
    <dgm:cxn modelId="{CAFB9144-1A1D-F04C-92BA-9D070465F366}" type="presParOf" srcId="{E9039D1D-A055-E047-B2A8-97BD69B756C1}" destId="{07C1BF5E-1501-D947-BFF7-7D0418B18339}" srcOrd="1" destOrd="0" presId="urn:microsoft.com/office/officeart/2016/7/layout/BasicLinearProcessNumbered"/>
    <dgm:cxn modelId="{5417EB1B-C105-3744-A167-A430641BCD59}" type="presParOf" srcId="{E9039D1D-A055-E047-B2A8-97BD69B756C1}" destId="{A2C8BFA4-7D69-1D44-A332-45D28A3DD4BA}" srcOrd="2" destOrd="0" presId="urn:microsoft.com/office/officeart/2016/7/layout/BasicLinearProcessNumbered"/>
    <dgm:cxn modelId="{5B87F347-F4BF-B942-A0DC-B5429CB13D28}" type="presParOf" srcId="{A2C8BFA4-7D69-1D44-A332-45D28A3DD4BA}" destId="{7733A3EA-3FBB-494E-90E2-270CF0E30A7A}" srcOrd="0" destOrd="0" presId="urn:microsoft.com/office/officeart/2016/7/layout/BasicLinearProcessNumbered"/>
    <dgm:cxn modelId="{EF3115EA-759D-114F-B26B-2DE36E765A71}" type="presParOf" srcId="{A2C8BFA4-7D69-1D44-A332-45D28A3DD4BA}" destId="{5015BEB4-41A0-EB49-90F4-192A4AB05C21}" srcOrd="1" destOrd="0" presId="urn:microsoft.com/office/officeart/2016/7/layout/BasicLinearProcessNumbered"/>
    <dgm:cxn modelId="{CFB555D7-6B3A-CF4F-8C0D-B195ECB3E822}" type="presParOf" srcId="{A2C8BFA4-7D69-1D44-A332-45D28A3DD4BA}" destId="{4D6084E8-FBA0-E143-AE23-273A9112A931}" srcOrd="2" destOrd="0" presId="urn:microsoft.com/office/officeart/2016/7/layout/BasicLinearProcessNumbered"/>
    <dgm:cxn modelId="{59F8ECD3-9FAC-704A-BD89-EA07B64513D0}" type="presParOf" srcId="{A2C8BFA4-7D69-1D44-A332-45D28A3DD4BA}" destId="{BE1BE0FF-A5C3-5943-BBE6-94B8984C2000}" srcOrd="3" destOrd="0" presId="urn:microsoft.com/office/officeart/2016/7/layout/BasicLinearProcessNumbered"/>
    <dgm:cxn modelId="{932E657B-BDF7-E540-961A-EDB0D6F1903E}" type="presParOf" srcId="{E9039D1D-A055-E047-B2A8-97BD69B756C1}" destId="{BEDCEB53-7FEA-424E-B454-7A2C032C2D64}" srcOrd="3" destOrd="0" presId="urn:microsoft.com/office/officeart/2016/7/layout/BasicLinearProcessNumbered"/>
    <dgm:cxn modelId="{75AC435C-1E8C-0E4E-B92D-1943639BB2CB}" type="presParOf" srcId="{E9039D1D-A055-E047-B2A8-97BD69B756C1}" destId="{029834DB-4666-9F4D-9268-CBA2B39B9FCC}" srcOrd="4" destOrd="0" presId="urn:microsoft.com/office/officeart/2016/7/layout/BasicLinearProcessNumbered"/>
    <dgm:cxn modelId="{16F927BE-303E-7B46-8A92-F75F9BFD9095}" type="presParOf" srcId="{029834DB-4666-9F4D-9268-CBA2B39B9FCC}" destId="{41C16AF0-94C1-4549-841E-E9C086905A28}" srcOrd="0" destOrd="0" presId="urn:microsoft.com/office/officeart/2016/7/layout/BasicLinearProcessNumbered"/>
    <dgm:cxn modelId="{2FB887CB-064C-6C48-A340-6C117C497B3B}" type="presParOf" srcId="{029834DB-4666-9F4D-9268-CBA2B39B9FCC}" destId="{4FE07381-3980-494A-BE75-127ED4CE75C2}" srcOrd="1" destOrd="0" presId="urn:microsoft.com/office/officeart/2016/7/layout/BasicLinearProcessNumbered"/>
    <dgm:cxn modelId="{597E64AB-6B77-4F4B-B1AB-67B4CBAC3F0D}" type="presParOf" srcId="{029834DB-4666-9F4D-9268-CBA2B39B9FCC}" destId="{B690C028-A947-574B-83DB-DA27DA96C335}" srcOrd="2" destOrd="0" presId="urn:microsoft.com/office/officeart/2016/7/layout/BasicLinearProcessNumbered"/>
    <dgm:cxn modelId="{0785FFFA-E949-1D47-B854-67B005A3201A}" type="presParOf" srcId="{029834DB-4666-9F4D-9268-CBA2B39B9FCC}" destId="{0511982B-3A11-B94F-9CAA-B53C09285F07}" srcOrd="3" destOrd="0" presId="urn:microsoft.com/office/officeart/2016/7/layout/BasicLinearProcessNumbered"/>
    <dgm:cxn modelId="{6B826A01-6D6F-8640-B51E-1CB17E39FB68}" type="presParOf" srcId="{E9039D1D-A055-E047-B2A8-97BD69B756C1}" destId="{59340F5F-1340-004F-A18D-4EC0CB8273DF}" srcOrd="5" destOrd="0" presId="urn:microsoft.com/office/officeart/2016/7/layout/BasicLinearProcessNumbered"/>
    <dgm:cxn modelId="{0D2EB20E-5583-AD4E-9B6F-9D932295A2F9}" type="presParOf" srcId="{E9039D1D-A055-E047-B2A8-97BD69B756C1}" destId="{8465371D-5D3D-3849-89A0-342F9AFB5B71}" srcOrd="6" destOrd="0" presId="urn:microsoft.com/office/officeart/2016/7/layout/BasicLinearProcessNumbered"/>
    <dgm:cxn modelId="{C4005E8F-3CE6-104E-B6C8-6C33E8AA6184}" type="presParOf" srcId="{8465371D-5D3D-3849-89A0-342F9AFB5B71}" destId="{8F5FBAC5-77B6-A041-9492-156438725EB3}" srcOrd="0" destOrd="0" presId="urn:microsoft.com/office/officeart/2016/7/layout/BasicLinearProcessNumbered"/>
    <dgm:cxn modelId="{9A040C77-AC5F-DD48-8874-D66D0C613D99}" type="presParOf" srcId="{8465371D-5D3D-3849-89A0-342F9AFB5B71}" destId="{D6966608-6BEE-4C4E-A496-3CAFEB4FC240}" srcOrd="1" destOrd="0" presId="urn:microsoft.com/office/officeart/2016/7/layout/BasicLinearProcessNumbered"/>
    <dgm:cxn modelId="{C9BFE083-01E3-6B40-821B-4F5D772FD411}" type="presParOf" srcId="{8465371D-5D3D-3849-89A0-342F9AFB5B71}" destId="{0434949B-9179-BA4D-BDC4-85E59B9F4414}" srcOrd="2" destOrd="0" presId="urn:microsoft.com/office/officeart/2016/7/layout/BasicLinearProcessNumbered"/>
    <dgm:cxn modelId="{FE5E1963-553C-0E42-B4B9-FDB562B6D105}" type="presParOf" srcId="{8465371D-5D3D-3849-89A0-342F9AFB5B71}" destId="{8AA86029-4FB8-B846-9506-F42B9DA83D14}" srcOrd="3" destOrd="0" presId="urn:microsoft.com/office/officeart/2016/7/layout/BasicLinearProcessNumbered"/>
    <dgm:cxn modelId="{1509AE48-E8E1-5A40-8CB5-0D07948E14C9}" type="presParOf" srcId="{E9039D1D-A055-E047-B2A8-97BD69B756C1}" destId="{526F3E34-3D06-E14C-A9DF-9C7BC99CFFF6}" srcOrd="7" destOrd="0" presId="urn:microsoft.com/office/officeart/2016/7/layout/BasicLinearProcessNumbered"/>
    <dgm:cxn modelId="{144864A2-50DB-DD4A-8ADB-00EE9F66D131}" type="presParOf" srcId="{E9039D1D-A055-E047-B2A8-97BD69B756C1}" destId="{F2AFBFFD-8331-EB4F-A4F4-DD3343922B56}" srcOrd="8" destOrd="0" presId="urn:microsoft.com/office/officeart/2016/7/layout/BasicLinearProcessNumbered"/>
    <dgm:cxn modelId="{E47A15E6-7C3F-B94A-8A2C-01CCB8DC29C3}" type="presParOf" srcId="{F2AFBFFD-8331-EB4F-A4F4-DD3343922B56}" destId="{B26E673F-ED23-024C-B294-8110AD36E2E1}" srcOrd="0" destOrd="0" presId="urn:microsoft.com/office/officeart/2016/7/layout/BasicLinearProcessNumbered"/>
    <dgm:cxn modelId="{E841C3BB-4BEF-484D-A885-E3F122FBFBDE}" type="presParOf" srcId="{F2AFBFFD-8331-EB4F-A4F4-DD3343922B56}" destId="{DA3BDC5F-300D-D844-A60D-3EE4347FE40B}" srcOrd="1" destOrd="0" presId="urn:microsoft.com/office/officeart/2016/7/layout/BasicLinearProcessNumbered"/>
    <dgm:cxn modelId="{9DC649EB-A507-6D4F-BE37-808A0D253708}" type="presParOf" srcId="{F2AFBFFD-8331-EB4F-A4F4-DD3343922B56}" destId="{76FABA59-87AD-1942-9A7E-F3AE93632D59}" srcOrd="2" destOrd="0" presId="urn:microsoft.com/office/officeart/2016/7/layout/BasicLinearProcessNumbered"/>
    <dgm:cxn modelId="{012FB4F5-848B-964C-BA6D-D7E50891E3BA}" type="presParOf" srcId="{F2AFBFFD-8331-EB4F-A4F4-DD3343922B56}" destId="{7F65C72E-9EB2-DA4A-8E2D-BD34AC679DA8}"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61CFFC-8A3E-4380-B68F-24FCDA21F93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3B64952-4F20-424B-8571-E80ABC3F1AD9}">
      <dgm:prSet/>
      <dgm:spPr/>
      <dgm:t>
        <a:bodyPr/>
        <a:lstStyle/>
        <a:p>
          <a:r>
            <a:rPr lang="en-US"/>
            <a:t>Photos (send to kids@lincolnberean.org)</a:t>
          </a:r>
        </a:p>
      </dgm:t>
    </dgm:pt>
    <dgm:pt modelId="{B9867777-2485-465A-B0C1-A0AECAA4DF85}" type="parTrans" cxnId="{0FF994B8-0FC6-44AB-96CA-D93820FF0677}">
      <dgm:prSet/>
      <dgm:spPr/>
      <dgm:t>
        <a:bodyPr/>
        <a:lstStyle/>
        <a:p>
          <a:endParaRPr lang="en-US"/>
        </a:p>
      </dgm:t>
    </dgm:pt>
    <dgm:pt modelId="{056A19FF-E1FA-4689-881B-97BF5238D58F}" type="sibTrans" cxnId="{0FF994B8-0FC6-44AB-96CA-D93820FF0677}">
      <dgm:prSet/>
      <dgm:spPr/>
      <dgm:t>
        <a:bodyPr/>
        <a:lstStyle/>
        <a:p>
          <a:endParaRPr lang="en-US"/>
        </a:p>
      </dgm:t>
    </dgm:pt>
    <dgm:pt modelId="{84E71C4F-AD90-4061-B5BF-211A9DA1C42B}">
      <dgm:prSet/>
      <dgm:spPr/>
      <dgm:t>
        <a:bodyPr/>
        <a:lstStyle/>
        <a:p>
          <a:r>
            <a:rPr lang="en-US"/>
            <a:t>Prayer Partners</a:t>
          </a:r>
        </a:p>
      </dgm:t>
    </dgm:pt>
    <dgm:pt modelId="{F4F8973C-FFB7-495D-9EB4-B06D3B0631C2}" type="parTrans" cxnId="{B4F80D98-603F-4827-B2AE-3F14D18D7339}">
      <dgm:prSet/>
      <dgm:spPr/>
      <dgm:t>
        <a:bodyPr/>
        <a:lstStyle/>
        <a:p>
          <a:endParaRPr lang="en-US"/>
        </a:p>
      </dgm:t>
    </dgm:pt>
    <dgm:pt modelId="{F5023572-AF97-4835-8092-4B4576C338B0}" type="sibTrans" cxnId="{B4F80D98-603F-4827-B2AE-3F14D18D7339}">
      <dgm:prSet/>
      <dgm:spPr/>
      <dgm:t>
        <a:bodyPr/>
        <a:lstStyle/>
        <a:p>
          <a:endParaRPr lang="en-US"/>
        </a:p>
      </dgm:t>
    </dgm:pt>
    <dgm:pt modelId="{B4E96D87-EFF9-DD4A-BD22-696B10CFA969}" type="pres">
      <dgm:prSet presAssocID="{EA61CFFC-8A3E-4380-B68F-24FCDA21F93B}" presName="linear" presStyleCnt="0">
        <dgm:presLayoutVars>
          <dgm:animLvl val="lvl"/>
          <dgm:resizeHandles val="exact"/>
        </dgm:presLayoutVars>
      </dgm:prSet>
      <dgm:spPr/>
    </dgm:pt>
    <dgm:pt modelId="{EA1CF2A4-0EF3-B34B-A8DE-D3221E7C25E3}" type="pres">
      <dgm:prSet presAssocID="{33B64952-4F20-424B-8571-E80ABC3F1AD9}" presName="parentText" presStyleLbl="node1" presStyleIdx="0" presStyleCnt="2">
        <dgm:presLayoutVars>
          <dgm:chMax val="0"/>
          <dgm:bulletEnabled val="1"/>
        </dgm:presLayoutVars>
      </dgm:prSet>
      <dgm:spPr/>
    </dgm:pt>
    <dgm:pt modelId="{9A611203-8001-8946-BA40-7643A5BBA368}" type="pres">
      <dgm:prSet presAssocID="{056A19FF-E1FA-4689-881B-97BF5238D58F}" presName="spacer" presStyleCnt="0"/>
      <dgm:spPr/>
    </dgm:pt>
    <dgm:pt modelId="{FFE0D423-F4CA-8C47-8F6C-289E28152E1E}" type="pres">
      <dgm:prSet presAssocID="{84E71C4F-AD90-4061-B5BF-211A9DA1C42B}" presName="parentText" presStyleLbl="node1" presStyleIdx="1" presStyleCnt="2">
        <dgm:presLayoutVars>
          <dgm:chMax val="0"/>
          <dgm:bulletEnabled val="1"/>
        </dgm:presLayoutVars>
      </dgm:prSet>
      <dgm:spPr/>
    </dgm:pt>
  </dgm:ptLst>
  <dgm:cxnLst>
    <dgm:cxn modelId="{3CAA8203-1945-9D4A-A854-EB655A68F09F}" type="presOf" srcId="{84E71C4F-AD90-4061-B5BF-211A9DA1C42B}" destId="{FFE0D423-F4CA-8C47-8F6C-289E28152E1E}" srcOrd="0" destOrd="0" presId="urn:microsoft.com/office/officeart/2005/8/layout/vList2"/>
    <dgm:cxn modelId="{DF84F310-B502-7349-969B-9D56AEA06D2A}" type="presOf" srcId="{EA61CFFC-8A3E-4380-B68F-24FCDA21F93B}" destId="{B4E96D87-EFF9-DD4A-BD22-696B10CFA969}" srcOrd="0" destOrd="0" presId="urn:microsoft.com/office/officeart/2005/8/layout/vList2"/>
    <dgm:cxn modelId="{B4F80D98-603F-4827-B2AE-3F14D18D7339}" srcId="{EA61CFFC-8A3E-4380-B68F-24FCDA21F93B}" destId="{84E71C4F-AD90-4061-B5BF-211A9DA1C42B}" srcOrd="1" destOrd="0" parTransId="{F4F8973C-FFB7-495D-9EB4-B06D3B0631C2}" sibTransId="{F5023572-AF97-4835-8092-4B4576C338B0}"/>
    <dgm:cxn modelId="{0FF994B8-0FC6-44AB-96CA-D93820FF0677}" srcId="{EA61CFFC-8A3E-4380-B68F-24FCDA21F93B}" destId="{33B64952-4F20-424B-8571-E80ABC3F1AD9}" srcOrd="0" destOrd="0" parTransId="{B9867777-2485-465A-B0C1-A0AECAA4DF85}" sibTransId="{056A19FF-E1FA-4689-881B-97BF5238D58F}"/>
    <dgm:cxn modelId="{63EB83D5-D466-5C42-BE5F-37B5E879FE8B}" type="presOf" srcId="{33B64952-4F20-424B-8571-E80ABC3F1AD9}" destId="{EA1CF2A4-0EF3-B34B-A8DE-D3221E7C25E3}" srcOrd="0" destOrd="0" presId="urn:microsoft.com/office/officeart/2005/8/layout/vList2"/>
    <dgm:cxn modelId="{1015F526-853B-2A4A-BFB0-E2FE4FC9E84B}" type="presParOf" srcId="{B4E96D87-EFF9-DD4A-BD22-696B10CFA969}" destId="{EA1CF2A4-0EF3-B34B-A8DE-D3221E7C25E3}" srcOrd="0" destOrd="0" presId="urn:microsoft.com/office/officeart/2005/8/layout/vList2"/>
    <dgm:cxn modelId="{B08A3B11-ED6C-DD4E-8B6B-D9AAD13F6ACA}" type="presParOf" srcId="{B4E96D87-EFF9-DD4A-BD22-696B10CFA969}" destId="{9A611203-8001-8946-BA40-7643A5BBA368}" srcOrd="1" destOrd="0" presId="urn:microsoft.com/office/officeart/2005/8/layout/vList2"/>
    <dgm:cxn modelId="{657DD547-5232-DE41-BB5C-C13669DCD49D}" type="presParOf" srcId="{B4E96D87-EFF9-DD4A-BD22-696B10CFA969}" destId="{FFE0D423-F4CA-8C47-8F6C-289E28152E1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E1075-7D5E-F54B-A6E0-7CA9C52E9F97}">
      <dsp:nvSpPr>
        <dsp:cNvPr id="0" name=""/>
        <dsp:cNvSpPr/>
      </dsp:nvSpPr>
      <dsp:spPr>
        <a:xfrm>
          <a:off x="1174" y="123584"/>
          <a:ext cx="3846313" cy="3846313"/>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Our Vision</a:t>
          </a:r>
        </a:p>
      </dsp:txBody>
      <dsp:txXfrm>
        <a:off x="564453" y="686863"/>
        <a:ext cx="2719755" cy="2719755"/>
      </dsp:txXfrm>
    </dsp:sp>
    <dsp:sp modelId="{8B7A872E-47DE-3943-BD67-B1FDA28F2AB3}">
      <dsp:nvSpPr>
        <dsp:cNvPr id="0" name=""/>
        <dsp:cNvSpPr/>
      </dsp:nvSpPr>
      <dsp:spPr>
        <a:xfrm rot="5400000">
          <a:off x="4164808" y="1537104"/>
          <a:ext cx="1346209" cy="1019273"/>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CD6440-42E2-8E48-98E4-063F6616910C}">
      <dsp:nvSpPr>
        <dsp:cNvPr id="0" name=""/>
        <dsp:cNvSpPr/>
      </dsp:nvSpPr>
      <dsp:spPr>
        <a:xfrm>
          <a:off x="5770644" y="123584"/>
          <a:ext cx="3846313" cy="3846313"/>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Coming together: to know Jesus, become more like Him, and help others do the same.</a:t>
          </a:r>
        </a:p>
      </dsp:txBody>
      <dsp:txXfrm>
        <a:off x="6333923" y="686863"/>
        <a:ext cx="2719755" cy="27197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1CD3C-1B70-AC4C-B7BD-F062AF91773E}">
      <dsp:nvSpPr>
        <dsp:cNvPr id="0" name=""/>
        <dsp:cNvSpPr/>
      </dsp:nvSpPr>
      <dsp:spPr>
        <a:xfrm>
          <a:off x="3077802" y="1998"/>
          <a:ext cx="3462527" cy="131918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a:t>Family Milestone</a:t>
          </a:r>
        </a:p>
      </dsp:txBody>
      <dsp:txXfrm>
        <a:off x="3142199" y="66395"/>
        <a:ext cx="3333733" cy="1190394"/>
      </dsp:txXfrm>
    </dsp:sp>
    <dsp:sp modelId="{CC97CD6A-670B-684D-A1FD-D40433A782DA}">
      <dsp:nvSpPr>
        <dsp:cNvPr id="0" name=""/>
        <dsp:cNvSpPr/>
      </dsp:nvSpPr>
      <dsp:spPr>
        <a:xfrm>
          <a:off x="3077802" y="1387146"/>
          <a:ext cx="3462527" cy="1319188"/>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Parents’ Commitment</a:t>
          </a:r>
        </a:p>
      </dsp:txBody>
      <dsp:txXfrm>
        <a:off x="3142199" y="1451543"/>
        <a:ext cx="3333733" cy="1190394"/>
      </dsp:txXfrm>
    </dsp:sp>
    <dsp:sp modelId="{D7B5204A-2A23-D644-867B-74DD753B10C9}">
      <dsp:nvSpPr>
        <dsp:cNvPr id="0" name=""/>
        <dsp:cNvSpPr/>
      </dsp:nvSpPr>
      <dsp:spPr>
        <a:xfrm>
          <a:off x="3077802" y="2772294"/>
          <a:ext cx="3462527" cy="1319188"/>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a:t>Not Salvation or Baptism</a:t>
          </a:r>
        </a:p>
      </dsp:txBody>
      <dsp:txXfrm>
        <a:off x="3142199" y="2836691"/>
        <a:ext cx="3333733" cy="1190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459F7-54E5-7943-B74C-8297D59183E9}">
      <dsp:nvSpPr>
        <dsp:cNvPr id="0" name=""/>
        <dsp:cNvSpPr/>
      </dsp:nvSpPr>
      <dsp:spPr>
        <a:xfrm>
          <a:off x="0" y="0"/>
          <a:ext cx="7694506" cy="103203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rebuchet MS" panose="020B0603020202020204"/>
            </a:rPr>
            <a:t>Will</a:t>
          </a:r>
          <a:r>
            <a:rPr lang="en-US" sz="2000" kern="1200" dirty="0"/>
            <a:t> you commit your child to God, committing to raise them according to God’s Truth and to do all you can to help them come to a saving knowledge of Jesus Christ?</a:t>
          </a:r>
        </a:p>
      </dsp:txBody>
      <dsp:txXfrm>
        <a:off x="30227" y="30227"/>
        <a:ext cx="6493655" cy="971579"/>
      </dsp:txXfrm>
    </dsp:sp>
    <dsp:sp modelId="{9BD7EA36-82DD-FB4B-96B3-BCB224E774D1}">
      <dsp:nvSpPr>
        <dsp:cNvPr id="0" name=""/>
        <dsp:cNvSpPr/>
      </dsp:nvSpPr>
      <dsp:spPr>
        <a:xfrm>
          <a:off x="644414" y="1219676"/>
          <a:ext cx="7694506" cy="1032033"/>
        </a:xfrm>
        <a:prstGeom prst="roundRect">
          <a:avLst>
            <a:gd name="adj" fmla="val 10000"/>
          </a:avLst>
        </a:prstGeom>
        <a:solidFill>
          <a:schemeClr val="accent2">
            <a:hueOff val="-904150"/>
            <a:satOff val="-552"/>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rebuchet MS" panose="020B0603020202020204"/>
            </a:rPr>
            <a:t>Will</a:t>
          </a:r>
          <a:r>
            <a:rPr lang="en-US" sz="2000" kern="1200" dirty="0"/>
            <a:t> you seek to model a relationship with Jesus for your child by passionately pursuing God yourself?</a:t>
          </a:r>
        </a:p>
      </dsp:txBody>
      <dsp:txXfrm>
        <a:off x="674641" y="1249903"/>
        <a:ext cx="6318815" cy="971579"/>
      </dsp:txXfrm>
    </dsp:sp>
    <dsp:sp modelId="{9D5B66FF-DB6B-144F-84F2-810A0779863F}">
      <dsp:nvSpPr>
        <dsp:cNvPr id="0" name=""/>
        <dsp:cNvSpPr/>
      </dsp:nvSpPr>
      <dsp:spPr>
        <a:xfrm>
          <a:off x="1279211" y="2439352"/>
          <a:ext cx="7694506" cy="1032033"/>
        </a:xfrm>
        <a:prstGeom prst="roundRect">
          <a:avLst>
            <a:gd name="adj" fmla="val 10000"/>
          </a:avLst>
        </a:prstGeom>
        <a:solidFill>
          <a:schemeClr val="accent2">
            <a:hueOff val="-1808300"/>
            <a:satOff val="-1104"/>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rebuchet MS" panose="020B0603020202020204"/>
            </a:rPr>
            <a:t>Will</a:t>
          </a:r>
          <a:r>
            <a:rPr lang="en-US" sz="2000" kern="1200" dirty="0"/>
            <a:t> you seek to parent with grace and truth so that you can model the loving and caring relationship God desires with them?</a:t>
          </a:r>
        </a:p>
      </dsp:txBody>
      <dsp:txXfrm>
        <a:off x="1309438" y="2469579"/>
        <a:ext cx="6328433" cy="971579"/>
      </dsp:txXfrm>
    </dsp:sp>
    <dsp:sp modelId="{55468AAB-8DB7-4340-ADD0-ADA6E0763E49}">
      <dsp:nvSpPr>
        <dsp:cNvPr id="0" name=""/>
        <dsp:cNvSpPr/>
      </dsp:nvSpPr>
      <dsp:spPr>
        <a:xfrm>
          <a:off x="1923626" y="3659028"/>
          <a:ext cx="7694506" cy="1032033"/>
        </a:xfrm>
        <a:prstGeom prst="roundRect">
          <a:avLst>
            <a:gd name="adj" fmla="val 10000"/>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rebuchet MS" panose="020B0603020202020204"/>
            </a:rPr>
            <a:t>Will</a:t>
          </a:r>
          <a:r>
            <a:rPr lang="en-US" sz="2000" kern="1200" dirty="0"/>
            <a:t> you commit to regularly pray for your child, that as they grow, they might come to know and do the will of God by the power of the Holy Spirit?</a:t>
          </a:r>
        </a:p>
      </dsp:txBody>
      <dsp:txXfrm>
        <a:off x="1953853" y="3689255"/>
        <a:ext cx="6318815" cy="971579"/>
      </dsp:txXfrm>
    </dsp:sp>
    <dsp:sp modelId="{A8EDD163-F6BF-B745-BA86-23C9A7A1C55D}">
      <dsp:nvSpPr>
        <dsp:cNvPr id="0" name=""/>
        <dsp:cNvSpPr/>
      </dsp:nvSpPr>
      <dsp:spPr>
        <a:xfrm>
          <a:off x="7023684" y="790443"/>
          <a:ext cx="670821" cy="670821"/>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174619" y="790443"/>
        <a:ext cx="368951" cy="504793"/>
      </dsp:txXfrm>
    </dsp:sp>
    <dsp:sp modelId="{2F259B16-4C67-6C4E-B05E-21CF3555E40C}">
      <dsp:nvSpPr>
        <dsp:cNvPr id="0" name=""/>
        <dsp:cNvSpPr/>
      </dsp:nvSpPr>
      <dsp:spPr>
        <a:xfrm>
          <a:off x="7668099" y="2010120"/>
          <a:ext cx="670821" cy="670821"/>
        </a:xfrm>
        <a:prstGeom prst="downArrow">
          <a:avLst>
            <a:gd name="adj1" fmla="val 55000"/>
            <a:gd name="adj2" fmla="val 45000"/>
          </a:avLst>
        </a:prstGeom>
        <a:solidFill>
          <a:schemeClr val="accent2">
            <a:tint val="40000"/>
            <a:alpha val="90000"/>
            <a:hueOff val="-1870684"/>
            <a:satOff val="3763"/>
            <a:lumOff val="574"/>
            <a:alphaOff val="0"/>
          </a:schemeClr>
        </a:solidFill>
        <a:ln w="19050" cap="rnd" cmpd="sng" algn="ctr">
          <a:solidFill>
            <a:schemeClr val="accent2">
              <a:tint val="40000"/>
              <a:alpha val="90000"/>
              <a:hueOff val="-1870684"/>
              <a:satOff val="3763"/>
              <a:lumOff val="5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819034" y="2010120"/>
        <a:ext cx="368951" cy="504793"/>
      </dsp:txXfrm>
    </dsp:sp>
    <dsp:sp modelId="{1D01C756-C9DB-804D-B1C0-A7A5FDB931AC}">
      <dsp:nvSpPr>
        <dsp:cNvPr id="0" name=""/>
        <dsp:cNvSpPr/>
      </dsp:nvSpPr>
      <dsp:spPr>
        <a:xfrm>
          <a:off x="8302896" y="3229796"/>
          <a:ext cx="670821" cy="670821"/>
        </a:xfrm>
        <a:prstGeom prst="downArrow">
          <a:avLst>
            <a:gd name="adj1" fmla="val 55000"/>
            <a:gd name="adj2" fmla="val 45000"/>
          </a:avLst>
        </a:prstGeom>
        <a:solidFill>
          <a:schemeClr val="accent2">
            <a:tint val="40000"/>
            <a:alpha val="90000"/>
            <a:hueOff val="-3741367"/>
            <a:satOff val="7526"/>
            <a:lumOff val="1147"/>
            <a:alphaOff val="0"/>
          </a:schemeClr>
        </a:solidFill>
        <a:ln w="19050" cap="rnd" cmpd="sng" algn="ctr">
          <a:solidFill>
            <a:schemeClr val="accent2">
              <a:tint val="40000"/>
              <a:alpha val="90000"/>
              <a:hueOff val="-3741367"/>
              <a:satOff val="7526"/>
              <a:lumOff val="11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453831" y="3229796"/>
        <a:ext cx="368951" cy="5047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41D71-2745-E441-98F5-ADEC73924F05}">
      <dsp:nvSpPr>
        <dsp:cNvPr id="0" name=""/>
        <dsp:cNvSpPr/>
      </dsp:nvSpPr>
      <dsp:spPr>
        <a:xfrm>
          <a:off x="13" y="11065"/>
          <a:ext cx="2006320" cy="371296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21" tIns="330200" rIns="156421" bIns="330200" numCol="1" spcCol="1270" anchor="t" anchorCtr="0">
          <a:noAutofit/>
        </a:bodyPr>
        <a:lstStyle/>
        <a:p>
          <a:pPr marL="0" lvl="0" indent="0" algn="l" defTabSz="800100">
            <a:lnSpc>
              <a:spcPct val="90000"/>
            </a:lnSpc>
            <a:spcBef>
              <a:spcPct val="0"/>
            </a:spcBef>
            <a:spcAft>
              <a:spcPct val="35000"/>
            </a:spcAft>
            <a:buNone/>
          </a:pPr>
          <a:r>
            <a:rPr lang="en-US" sz="1800" kern="1200" dirty="0"/>
            <a:t>After service, you can pick up your child’s dedication certificate and Bible from the spotlight booth in the lobby.</a:t>
          </a:r>
        </a:p>
      </dsp:txBody>
      <dsp:txXfrm>
        <a:off x="13" y="1421990"/>
        <a:ext cx="2006320" cy="2227776"/>
      </dsp:txXfrm>
    </dsp:sp>
    <dsp:sp modelId="{1C8806E0-05BC-514E-A7A7-A7CB6D14C390}">
      <dsp:nvSpPr>
        <dsp:cNvPr id="0" name=""/>
        <dsp:cNvSpPr/>
      </dsp:nvSpPr>
      <dsp:spPr>
        <a:xfrm>
          <a:off x="581846" y="380409"/>
          <a:ext cx="842654" cy="842654"/>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97" tIns="12700" rIns="65697" bIns="12700" numCol="1" spcCol="1270" anchor="ctr" anchorCtr="0">
          <a:noAutofit/>
        </a:bodyPr>
        <a:lstStyle/>
        <a:p>
          <a:pPr marL="0" lvl="0" indent="0" algn="ctr" defTabSz="1866900">
            <a:lnSpc>
              <a:spcPct val="90000"/>
            </a:lnSpc>
            <a:spcBef>
              <a:spcPct val="0"/>
            </a:spcBef>
            <a:spcAft>
              <a:spcPct val="35000"/>
            </a:spcAft>
            <a:buNone/>
          </a:pPr>
          <a:r>
            <a:rPr lang="en-US" sz="4200" kern="1200"/>
            <a:t>1</a:t>
          </a:r>
        </a:p>
      </dsp:txBody>
      <dsp:txXfrm>
        <a:off x="705250" y="503813"/>
        <a:ext cx="595846" cy="595846"/>
      </dsp:txXfrm>
    </dsp:sp>
    <dsp:sp modelId="{41D7622B-93E1-7444-9F4B-1734019C24F0}">
      <dsp:nvSpPr>
        <dsp:cNvPr id="0" name=""/>
        <dsp:cNvSpPr/>
      </dsp:nvSpPr>
      <dsp:spPr>
        <a:xfrm>
          <a:off x="13" y="3711747"/>
          <a:ext cx="2006320" cy="72"/>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33A3EA-3FBB-494E-90E2-270CF0E30A7A}">
      <dsp:nvSpPr>
        <dsp:cNvPr id="0" name=""/>
        <dsp:cNvSpPr/>
      </dsp:nvSpPr>
      <dsp:spPr>
        <a:xfrm>
          <a:off x="2206965" y="11065"/>
          <a:ext cx="2006320" cy="371296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21" tIns="330200" rIns="156421" bIns="330200" numCol="1" spcCol="1270" anchor="t" anchorCtr="0">
          <a:noAutofit/>
        </a:bodyPr>
        <a:lstStyle/>
        <a:p>
          <a:pPr marL="0" lvl="0" indent="0" algn="l" defTabSz="800100">
            <a:lnSpc>
              <a:spcPct val="90000"/>
            </a:lnSpc>
            <a:spcBef>
              <a:spcPct val="0"/>
            </a:spcBef>
            <a:spcAft>
              <a:spcPct val="35000"/>
            </a:spcAft>
            <a:buNone/>
          </a:pPr>
          <a:r>
            <a:rPr lang="en-US" sz="1800" kern="1200" dirty="0"/>
            <a:t>Get/keep your child(ren) involved with LBC Kids.</a:t>
          </a:r>
        </a:p>
      </dsp:txBody>
      <dsp:txXfrm>
        <a:off x="2206965" y="1421990"/>
        <a:ext cx="2006320" cy="2227776"/>
      </dsp:txXfrm>
    </dsp:sp>
    <dsp:sp modelId="{5015BEB4-41A0-EB49-90F4-192A4AB05C21}">
      <dsp:nvSpPr>
        <dsp:cNvPr id="0" name=""/>
        <dsp:cNvSpPr/>
      </dsp:nvSpPr>
      <dsp:spPr>
        <a:xfrm>
          <a:off x="2777287" y="388971"/>
          <a:ext cx="842654" cy="842654"/>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97" tIns="12700" rIns="65697" bIns="12700" numCol="1" spcCol="1270" anchor="ctr" anchorCtr="0">
          <a:noAutofit/>
        </a:bodyPr>
        <a:lstStyle/>
        <a:p>
          <a:pPr marL="0" lvl="0" indent="0" algn="ctr" defTabSz="1866900">
            <a:lnSpc>
              <a:spcPct val="90000"/>
            </a:lnSpc>
            <a:spcBef>
              <a:spcPct val="0"/>
            </a:spcBef>
            <a:spcAft>
              <a:spcPct val="35000"/>
            </a:spcAft>
            <a:buNone/>
          </a:pPr>
          <a:r>
            <a:rPr lang="en-US" sz="4200" kern="1200"/>
            <a:t>2</a:t>
          </a:r>
        </a:p>
      </dsp:txBody>
      <dsp:txXfrm>
        <a:off x="2900691" y="512375"/>
        <a:ext cx="595846" cy="595846"/>
      </dsp:txXfrm>
    </dsp:sp>
    <dsp:sp modelId="{4D6084E8-FBA0-E143-AE23-273A9112A931}">
      <dsp:nvSpPr>
        <dsp:cNvPr id="0" name=""/>
        <dsp:cNvSpPr/>
      </dsp:nvSpPr>
      <dsp:spPr>
        <a:xfrm>
          <a:off x="2206965" y="3711746"/>
          <a:ext cx="2006320" cy="7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C16AF0-94C1-4549-841E-E9C086905A28}">
      <dsp:nvSpPr>
        <dsp:cNvPr id="0" name=""/>
        <dsp:cNvSpPr/>
      </dsp:nvSpPr>
      <dsp:spPr>
        <a:xfrm>
          <a:off x="4413917" y="11065"/>
          <a:ext cx="2129347" cy="3712960"/>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21" tIns="330200" rIns="156421" bIns="330200" numCol="1" spcCol="1270" anchor="t" anchorCtr="0">
          <a:noAutofit/>
        </a:bodyPr>
        <a:lstStyle/>
        <a:p>
          <a:pPr marL="0" lvl="0" indent="0" algn="l" defTabSz="800100">
            <a:lnSpc>
              <a:spcPct val="90000"/>
            </a:lnSpc>
            <a:spcBef>
              <a:spcPct val="0"/>
            </a:spcBef>
            <a:spcAft>
              <a:spcPct val="35000"/>
            </a:spcAft>
            <a:buNone/>
          </a:pPr>
          <a:r>
            <a:rPr lang="en-US" sz="1800" kern="1200" dirty="0"/>
            <a:t>Make a memory that you can share with your child each year to celebrate and remember their dedication.</a:t>
          </a:r>
        </a:p>
      </dsp:txBody>
      <dsp:txXfrm>
        <a:off x="4413917" y="1421990"/>
        <a:ext cx="2129347" cy="2227776"/>
      </dsp:txXfrm>
    </dsp:sp>
    <dsp:sp modelId="{4FE07381-3980-494A-BE75-127ED4CE75C2}">
      <dsp:nvSpPr>
        <dsp:cNvPr id="0" name=""/>
        <dsp:cNvSpPr/>
      </dsp:nvSpPr>
      <dsp:spPr>
        <a:xfrm>
          <a:off x="5057264" y="380409"/>
          <a:ext cx="842654" cy="842654"/>
        </a:xfrm>
        <a:prstGeom prst="ellips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97" tIns="12700" rIns="65697" bIns="12700" numCol="1" spcCol="1270" anchor="ctr" anchorCtr="0">
          <a:noAutofit/>
        </a:bodyPr>
        <a:lstStyle/>
        <a:p>
          <a:pPr marL="0" lvl="0" indent="0" algn="ctr" defTabSz="1866900">
            <a:lnSpc>
              <a:spcPct val="90000"/>
            </a:lnSpc>
            <a:spcBef>
              <a:spcPct val="0"/>
            </a:spcBef>
            <a:spcAft>
              <a:spcPct val="35000"/>
            </a:spcAft>
            <a:buNone/>
          </a:pPr>
          <a:r>
            <a:rPr lang="en-US" sz="4200" kern="1200"/>
            <a:t>3</a:t>
          </a:r>
          <a:endParaRPr lang="en-US" sz="4200" kern="1200" dirty="0"/>
        </a:p>
      </dsp:txBody>
      <dsp:txXfrm>
        <a:off x="5180668" y="503813"/>
        <a:ext cx="595846" cy="595846"/>
      </dsp:txXfrm>
    </dsp:sp>
    <dsp:sp modelId="{B690C028-A947-574B-83DB-DA27DA96C335}">
      <dsp:nvSpPr>
        <dsp:cNvPr id="0" name=""/>
        <dsp:cNvSpPr/>
      </dsp:nvSpPr>
      <dsp:spPr>
        <a:xfrm>
          <a:off x="4475431" y="3723320"/>
          <a:ext cx="2006320" cy="7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5FBAC5-77B6-A041-9492-156438725EB3}">
      <dsp:nvSpPr>
        <dsp:cNvPr id="0" name=""/>
        <dsp:cNvSpPr/>
      </dsp:nvSpPr>
      <dsp:spPr>
        <a:xfrm>
          <a:off x="6743897" y="11065"/>
          <a:ext cx="2006320" cy="3712960"/>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21" tIns="330200" rIns="156421" bIns="330200" numCol="1" spcCol="1270" anchor="t" anchorCtr="0">
          <a:noAutofit/>
        </a:bodyPr>
        <a:lstStyle/>
        <a:p>
          <a:pPr marL="0" lvl="0" indent="0" algn="l" defTabSz="800100">
            <a:lnSpc>
              <a:spcPct val="90000"/>
            </a:lnSpc>
            <a:spcBef>
              <a:spcPct val="0"/>
            </a:spcBef>
            <a:spcAft>
              <a:spcPct val="35000"/>
            </a:spcAft>
            <a:buNone/>
          </a:pPr>
          <a:r>
            <a:rPr lang="en-US" sz="1800" kern="1200" dirty="0"/>
            <a:t>Intentionally seek to be in Christian community with other parents. </a:t>
          </a:r>
        </a:p>
      </dsp:txBody>
      <dsp:txXfrm>
        <a:off x="6743897" y="1421990"/>
        <a:ext cx="2006320" cy="2227776"/>
      </dsp:txXfrm>
    </dsp:sp>
    <dsp:sp modelId="{D6966608-6BEE-4C4E-A496-3CAFEB4FC240}">
      <dsp:nvSpPr>
        <dsp:cNvPr id="0" name=""/>
        <dsp:cNvSpPr/>
      </dsp:nvSpPr>
      <dsp:spPr>
        <a:xfrm>
          <a:off x="7323311" y="437963"/>
          <a:ext cx="842654" cy="842654"/>
        </a:xfrm>
        <a:prstGeom prst="ellips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97" tIns="12700" rIns="65697" bIns="12700" numCol="1" spcCol="1270" anchor="ctr" anchorCtr="0">
          <a:noAutofit/>
        </a:bodyPr>
        <a:lstStyle/>
        <a:p>
          <a:pPr marL="0" lvl="0" indent="0" algn="ctr" defTabSz="1866900">
            <a:lnSpc>
              <a:spcPct val="90000"/>
            </a:lnSpc>
            <a:spcBef>
              <a:spcPct val="0"/>
            </a:spcBef>
            <a:spcAft>
              <a:spcPct val="35000"/>
            </a:spcAft>
            <a:buNone/>
          </a:pPr>
          <a:r>
            <a:rPr lang="en-US" sz="4200" kern="1200"/>
            <a:t>4</a:t>
          </a:r>
          <a:endParaRPr lang="en-US" sz="4200" kern="1200" dirty="0"/>
        </a:p>
      </dsp:txBody>
      <dsp:txXfrm>
        <a:off x="7446715" y="561367"/>
        <a:ext cx="595846" cy="595846"/>
      </dsp:txXfrm>
    </dsp:sp>
    <dsp:sp modelId="{0434949B-9179-BA4D-BDC4-85E59B9F4414}">
      <dsp:nvSpPr>
        <dsp:cNvPr id="0" name=""/>
        <dsp:cNvSpPr/>
      </dsp:nvSpPr>
      <dsp:spPr>
        <a:xfrm>
          <a:off x="6743897" y="3711745"/>
          <a:ext cx="2006320" cy="7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6E673F-ED23-024C-B294-8110AD36E2E1}">
      <dsp:nvSpPr>
        <dsp:cNvPr id="0" name=""/>
        <dsp:cNvSpPr/>
      </dsp:nvSpPr>
      <dsp:spPr>
        <a:xfrm>
          <a:off x="8950849" y="11065"/>
          <a:ext cx="2006320" cy="3712960"/>
        </a:xfrm>
        <a:prstGeom prst="rect">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21" tIns="330200" rIns="156421" bIns="330200" numCol="1" spcCol="1270" anchor="t" anchorCtr="0">
          <a:noAutofit/>
        </a:bodyPr>
        <a:lstStyle/>
        <a:p>
          <a:pPr marL="0" lvl="0" indent="0" algn="l" defTabSz="800100">
            <a:lnSpc>
              <a:spcPct val="90000"/>
            </a:lnSpc>
            <a:spcBef>
              <a:spcPct val="0"/>
            </a:spcBef>
            <a:spcAft>
              <a:spcPct val="35000"/>
            </a:spcAft>
            <a:buNone/>
          </a:pPr>
          <a:r>
            <a:rPr lang="en-US" sz="1800" kern="1200" dirty="0"/>
            <a:t>Continue to pursue your own relationship with Jesus and help others do the same.</a:t>
          </a:r>
        </a:p>
      </dsp:txBody>
      <dsp:txXfrm>
        <a:off x="8950849" y="1421990"/>
        <a:ext cx="2006320" cy="2227776"/>
      </dsp:txXfrm>
    </dsp:sp>
    <dsp:sp modelId="{DA3BDC5F-300D-D844-A60D-3EE4347FE40B}">
      <dsp:nvSpPr>
        <dsp:cNvPr id="0" name=""/>
        <dsp:cNvSpPr/>
      </dsp:nvSpPr>
      <dsp:spPr>
        <a:xfrm>
          <a:off x="9552231" y="465576"/>
          <a:ext cx="842654" cy="842654"/>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97" tIns="12700" rIns="65697" bIns="12700" numCol="1" spcCol="1270" anchor="ctr" anchorCtr="0">
          <a:noAutofit/>
        </a:bodyPr>
        <a:lstStyle/>
        <a:p>
          <a:pPr marL="0" lvl="0" indent="0" algn="ctr" defTabSz="1866900">
            <a:lnSpc>
              <a:spcPct val="90000"/>
            </a:lnSpc>
            <a:spcBef>
              <a:spcPct val="0"/>
            </a:spcBef>
            <a:spcAft>
              <a:spcPct val="35000"/>
            </a:spcAft>
            <a:buNone/>
          </a:pPr>
          <a:r>
            <a:rPr lang="en-US" sz="4200" kern="1200"/>
            <a:t>5</a:t>
          </a:r>
          <a:endParaRPr lang="en-US" sz="4200" kern="1200" dirty="0"/>
        </a:p>
      </dsp:txBody>
      <dsp:txXfrm>
        <a:off x="9675635" y="588980"/>
        <a:ext cx="595846" cy="595846"/>
      </dsp:txXfrm>
    </dsp:sp>
    <dsp:sp modelId="{76FABA59-87AD-1942-9A7E-F3AE93632D59}">
      <dsp:nvSpPr>
        <dsp:cNvPr id="0" name=""/>
        <dsp:cNvSpPr/>
      </dsp:nvSpPr>
      <dsp:spPr>
        <a:xfrm>
          <a:off x="8950849" y="3711745"/>
          <a:ext cx="2006320" cy="72"/>
        </a:xfrm>
        <a:prstGeom prst="rect">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CF2A4-0EF3-B34B-A8DE-D3221E7C25E3}">
      <dsp:nvSpPr>
        <dsp:cNvPr id="0" name=""/>
        <dsp:cNvSpPr/>
      </dsp:nvSpPr>
      <dsp:spPr>
        <a:xfrm>
          <a:off x="0" y="17986"/>
          <a:ext cx="8596668" cy="18532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Photos (send to kids@lincolnberean.org)</a:t>
          </a:r>
        </a:p>
      </dsp:txBody>
      <dsp:txXfrm>
        <a:off x="90470" y="108456"/>
        <a:ext cx="8415728" cy="1672339"/>
      </dsp:txXfrm>
    </dsp:sp>
    <dsp:sp modelId="{FFE0D423-F4CA-8C47-8F6C-289E28152E1E}">
      <dsp:nvSpPr>
        <dsp:cNvPr id="0" name=""/>
        <dsp:cNvSpPr/>
      </dsp:nvSpPr>
      <dsp:spPr>
        <a:xfrm>
          <a:off x="0" y="2009506"/>
          <a:ext cx="8596668" cy="18532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Prayer Partners</a:t>
          </a:r>
        </a:p>
      </dsp:txBody>
      <dsp:txXfrm>
        <a:off x="90470" y="2099976"/>
        <a:ext cx="8415728" cy="167233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589A757-83B9-C54C-87AA-C5667107F7DB}" type="datetimeFigureOut">
              <a:rPr lang="en-US" smtClean="0"/>
              <a:t>1/9/24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EF63D99-EE47-8841-B485-8D3791EE6BDA}" type="slidenum">
              <a:rPr lang="en-US" smtClean="0"/>
              <a:t>‹#›</a:t>
            </a:fld>
            <a:endParaRPr lang="en-US"/>
          </a:p>
        </p:txBody>
      </p:sp>
    </p:spTree>
    <p:extLst>
      <p:ext uri="{BB962C8B-B14F-4D97-AF65-F5344CB8AC3E}">
        <p14:creationId xmlns:p14="http://schemas.microsoft.com/office/powerpoint/2010/main" val="50462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F63D99-EE47-8841-B485-8D3791EE6BDA}" type="slidenum">
              <a:rPr lang="en-US" smtClean="0"/>
              <a:t>1</a:t>
            </a:fld>
            <a:endParaRPr lang="en-US"/>
          </a:p>
        </p:txBody>
      </p:sp>
    </p:spTree>
    <p:extLst>
      <p:ext uri="{BB962C8B-B14F-4D97-AF65-F5344CB8AC3E}">
        <p14:creationId xmlns:p14="http://schemas.microsoft.com/office/powerpoint/2010/main" val="1858504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F63D99-EE47-8841-B485-8D3791EE6BDA}" type="slidenum">
              <a:rPr lang="en-US" smtClean="0"/>
              <a:t>11</a:t>
            </a:fld>
            <a:endParaRPr lang="en-US"/>
          </a:p>
        </p:txBody>
      </p:sp>
    </p:spTree>
    <p:extLst>
      <p:ext uri="{BB962C8B-B14F-4D97-AF65-F5344CB8AC3E}">
        <p14:creationId xmlns:p14="http://schemas.microsoft.com/office/powerpoint/2010/main" val="366666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F63D99-EE47-8841-B485-8D3791EE6BDA}" type="slidenum">
              <a:rPr lang="en-US" smtClean="0"/>
              <a:t>12</a:t>
            </a:fld>
            <a:endParaRPr lang="en-US"/>
          </a:p>
        </p:txBody>
      </p:sp>
    </p:spTree>
    <p:extLst>
      <p:ext uri="{BB962C8B-B14F-4D97-AF65-F5344CB8AC3E}">
        <p14:creationId xmlns:p14="http://schemas.microsoft.com/office/powerpoint/2010/main" val="3574747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F63D99-EE47-8841-B485-8D3791EE6BDA}" type="slidenum">
              <a:rPr lang="en-US" smtClean="0"/>
              <a:t>13</a:t>
            </a:fld>
            <a:endParaRPr lang="en-US"/>
          </a:p>
        </p:txBody>
      </p:sp>
    </p:spTree>
    <p:extLst>
      <p:ext uri="{BB962C8B-B14F-4D97-AF65-F5344CB8AC3E}">
        <p14:creationId xmlns:p14="http://schemas.microsoft.com/office/powerpoint/2010/main" val="203959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F63D99-EE47-8841-B485-8D3791EE6BDA}" type="slidenum">
              <a:rPr lang="en-US" smtClean="0"/>
              <a:t>2</a:t>
            </a:fld>
            <a:endParaRPr lang="en-US"/>
          </a:p>
        </p:txBody>
      </p:sp>
    </p:spTree>
    <p:extLst>
      <p:ext uri="{BB962C8B-B14F-4D97-AF65-F5344CB8AC3E}">
        <p14:creationId xmlns:p14="http://schemas.microsoft.com/office/powerpoint/2010/main" val="2086034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F63D99-EE47-8841-B485-8D3791EE6BDA}" type="slidenum">
              <a:rPr lang="en-US" smtClean="0"/>
              <a:t>3</a:t>
            </a:fld>
            <a:endParaRPr lang="en-US"/>
          </a:p>
        </p:txBody>
      </p:sp>
    </p:spTree>
    <p:extLst>
      <p:ext uri="{BB962C8B-B14F-4D97-AF65-F5344CB8AC3E}">
        <p14:creationId xmlns:p14="http://schemas.microsoft.com/office/powerpoint/2010/main" val="2974556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F63D99-EE47-8841-B485-8D3791EE6BDA}" type="slidenum">
              <a:rPr lang="en-US" smtClean="0"/>
              <a:t>5</a:t>
            </a:fld>
            <a:endParaRPr lang="en-US"/>
          </a:p>
        </p:txBody>
      </p:sp>
    </p:spTree>
    <p:extLst>
      <p:ext uri="{BB962C8B-B14F-4D97-AF65-F5344CB8AC3E}">
        <p14:creationId xmlns:p14="http://schemas.microsoft.com/office/powerpoint/2010/main" val="2606248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F63D99-EE47-8841-B485-8D3791EE6BDA}" type="slidenum">
              <a:rPr lang="en-US" smtClean="0"/>
              <a:t>6</a:t>
            </a:fld>
            <a:endParaRPr lang="en-US"/>
          </a:p>
        </p:txBody>
      </p:sp>
    </p:spTree>
    <p:extLst>
      <p:ext uri="{BB962C8B-B14F-4D97-AF65-F5344CB8AC3E}">
        <p14:creationId xmlns:p14="http://schemas.microsoft.com/office/powerpoint/2010/main" val="1310464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F63D99-EE47-8841-B485-8D3791EE6BDA}" type="slidenum">
              <a:rPr lang="en-US" smtClean="0"/>
              <a:t>7</a:t>
            </a:fld>
            <a:endParaRPr lang="en-US"/>
          </a:p>
        </p:txBody>
      </p:sp>
    </p:spTree>
    <p:extLst>
      <p:ext uri="{BB962C8B-B14F-4D97-AF65-F5344CB8AC3E}">
        <p14:creationId xmlns:p14="http://schemas.microsoft.com/office/powerpoint/2010/main" val="1054540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F63D99-EE47-8841-B485-8D3791EE6BDA}" type="slidenum">
              <a:rPr lang="en-US" smtClean="0"/>
              <a:t>8</a:t>
            </a:fld>
            <a:endParaRPr lang="en-US"/>
          </a:p>
        </p:txBody>
      </p:sp>
    </p:spTree>
    <p:extLst>
      <p:ext uri="{BB962C8B-B14F-4D97-AF65-F5344CB8AC3E}">
        <p14:creationId xmlns:p14="http://schemas.microsoft.com/office/powerpoint/2010/main" val="161796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F63D99-EE47-8841-B485-8D3791EE6BDA}" type="slidenum">
              <a:rPr lang="en-US" smtClean="0"/>
              <a:t>9</a:t>
            </a:fld>
            <a:endParaRPr lang="en-US"/>
          </a:p>
        </p:txBody>
      </p:sp>
    </p:spTree>
    <p:extLst>
      <p:ext uri="{BB962C8B-B14F-4D97-AF65-F5344CB8AC3E}">
        <p14:creationId xmlns:p14="http://schemas.microsoft.com/office/powerpoint/2010/main" val="1454598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F63D99-EE47-8841-B485-8D3791EE6BDA}" type="slidenum">
              <a:rPr lang="en-US" smtClean="0"/>
              <a:t>10</a:t>
            </a:fld>
            <a:endParaRPr lang="en-US"/>
          </a:p>
        </p:txBody>
      </p:sp>
    </p:spTree>
    <p:extLst>
      <p:ext uri="{BB962C8B-B14F-4D97-AF65-F5344CB8AC3E}">
        <p14:creationId xmlns:p14="http://schemas.microsoft.com/office/powerpoint/2010/main" val="4120407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3394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179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81773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9436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30293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0916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638347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379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144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568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99747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564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558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29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71372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1/9/24</a:t>
            </a:fld>
            <a:endParaRPr lang="en-US" dirty="0"/>
          </a:p>
        </p:txBody>
      </p:sp>
    </p:spTree>
    <p:extLst>
      <p:ext uri="{BB962C8B-B14F-4D97-AF65-F5344CB8AC3E}">
        <p14:creationId xmlns:p14="http://schemas.microsoft.com/office/powerpoint/2010/main" val="245205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1/9/24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309462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EBF3-25E7-AB69-7630-BFB1430EA1A9}"/>
              </a:ext>
            </a:extLst>
          </p:cNvPr>
          <p:cNvSpPr>
            <a:spLocks noGrp="1"/>
          </p:cNvSpPr>
          <p:nvPr>
            <p:ph type="title"/>
          </p:nvPr>
        </p:nvSpPr>
        <p:spPr>
          <a:xfrm>
            <a:off x="5105591" y="2853506"/>
            <a:ext cx="5496818" cy="3348942"/>
          </a:xfrm>
        </p:spPr>
        <p:txBody>
          <a:bodyPr>
            <a:normAutofit/>
          </a:bodyPr>
          <a:lstStyle/>
          <a:p>
            <a:r>
              <a:rPr lang="en-US" sz="4000" dirty="0"/>
              <a:t>Welcome to </a:t>
            </a:r>
            <a:br>
              <a:rPr lang="en-US" sz="4000" dirty="0"/>
            </a:br>
            <a:r>
              <a:rPr lang="en-US" sz="4000" dirty="0"/>
              <a:t>Child Dedication </a:t>
            </a:r>
            <a:br>
              <a:rPr lang="en-US" sz="4000" dirty="0"/>
            </a:br>
            <a:r>
              <a:rPr lang="en-US" sz="4000" dirty="0"/>
              <a:t>Class</a:t>
            </a:r>
          </a:p>
        </p:txBody>
      </p:sp>
      <p:pic>
        <p:nvPicPr>
          <p:cNvPr id="16" name="Picture 4" descr="A hand of two adults and a kid on top of each other">
            <a:extLst>
              <a:ext uri="{FF2B5EF4-FFF2-40B4-BE49-F238E27FC236}">
                <a16:creationId xmlns:a16="http://schemas.microsoft.com/office/drawing/2014/main" id="{CD6223AC-A632-3B86-9F94-24FA37CDBB60}"/>
              </a:ext>
            </a:extLst>
          </p:cNvPr>
          <p:cNvPicPr>
            <a:picLocks noChangeAspect="1"/>
          </p:cNvPicPr>
          <p:nvPr/>
        </p:nvPicPr>
        <p:blipFill rotWithShape="1">
          <a:blip r:embed="rId3"/>
          <a:srcRect l="27557" r="19933"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2296987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2" name="Straight Connector 11">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2E90A0CD-1B8F-05D4-248C-F13C800EC5DC}"/>
              </a:ext>
            </a:extLst>
          </p:cNvPr>
          <p:cNvSpPr>
            <a:spLocks noGrp="1"/>
          </p:cNvSpPr>
          <p:nvPr>
            <p:ph type="title"/>
          </p:nvPr>
        </p:nvSpPr>
        <p:spPr>
          <a:xfrm>
            <a:off x="677334" y="4765972"/>
            <a:ext cx="8596668" cy="1320800"/>
          </a:xfrm>
        </p:spPr>
        <p:txBody>
          <a:bodyPr anchor="ctr">
            <a:normAutofit/>
          </a:bodyPr>
          <a:lstStyle/>
          <a:p>
            <a:r>
              <a:rPr lang="en-US" sz="4400" dirty="0">
                <a:solidFill>
                  <a:schemeClr val="bg1"/>
                </a:solidFill>
              </a:rPr>
              <a:t>Next </a:t>
            </a:r>
            <a:r>
              <a:rPr lang="en-US" sz="4400">
                <a:solidFill>
                  <a:schemeClr val="bg1"/>
                </a:solidFill>
              </a:rPr>
              <a:t>Steps After </a:t>
            </a:r>
            <a:r>
              <a:rPr lang="en-US" sz="4400" dirty="0">
                <a:solidFill>
                  <a:schemeClr val="bg1"/>
                </a:solidFill>
              </a:rPr>
              <a:t>Dedication</a:t>
            </a:r>
          </a:p>
        </p:txBody>
      </p:sp>
      <p:sp useBgFill="1">
        <p:nvSpPr>
          <p:cNvPr id="22" name="Rectangle 21">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7759B74D-3BA8-6D08-A2D0-5D5300C5A768}"/>
              </a:ext>
            </a:extLst>
          </p:cNvPr>
          <p:cNvGraphicFramePr>
            <a:graphicFrameLocks noGrp="1"/>
          </p:cNvGraphicFramePr>
          <p:nvPr>
            <p:ph idx="1"/>
            <p:extLst>
              <p:ext uri="{D42A27DB-BD31-4B8C-83A1-F6EECF244321}">
                <p14:modId xmlns:p14="http://schemas.microsoft.com/office/powerpoint/2010/main" val="4198103858"/>
              </p:ext>
            </p:extLst>
          </p:nvPr>
        </p:nvGraphicFramePr>
        <p:xfrm>
          <a:off x="617408" y="642938"/>
          <a:ext cx="10957183" cy="3735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6813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Freeform: Shape 3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6" descr="A picture containing text, tableware, dishware, plate&#10;&#10;Description automatically generated">
            <a:extLst>
              <a:ext uri="{FF2B5EF4-FFF2-40B4-BE49-F238E27FC236}">
                <a16:creationId xmlns:a16="http://schemas.microsoft.com/office/drawing/2014/main" id="{68A9A6AD-3338-10BC-65A8-82B40C541F74}"/>
              </a:ext>
            </a:extLst>
          </p:cNvPr>
          <p:cNvPicPr>
            <a:picLocks noGrp="1" noChangeAspect="1"/>
          </p:cNvPicPr>
          <p:nvPr>
            <p:ph idx="1"/>
          </p:nvPr>
        </p:nvPicPr>
        <p:blipFill>
          <a:blip r:embed="rId3"/>
          <a:stretch>
            <a:fillRect/>
          </a:stretch>
        </p:blipFill>
        <p:spPr>
          <a:xfrm>
            <a:off x="757251" y="2697274"/>
            <a:ext cx="4125254" cy="1660414"/>
          </a:xfrm>
          <a:prstGeom prst="rect">
            <a:avLst/>
          </a:prstGeom>
        </p:spPr>
      </p:pic>
      <p:sp>
        <p:nvSpPr>
          <p:cNvPr id="8" name="TextBox 7">
            <a:extLst>
              <a:ext uri="{FF2B5EF4-FFF2-40B4-BE49-F238E27FC236}">
                <a16:creationId xmlns:a16="http://schemas.microsoft.com/office/drawing/2014/main" id="{AF10BF29-2845-6CDF-2D40-FC69F1427146}"/>
              </a:ext>
            </a:extLst>
          </p:cNvPr>
          <p:cNvSpPr txBox="1"/>
          <p:nvPr/>
        </p:nvSpPr>
        <p:spPr>
          <a:xfrm>
            <a:off x="7095281" y="2037144"/>
            <a:ext cx="4908957" cy="4118123"/>
          </a:xfrm>
          <a:prstGeom prst="rect">
            <a:avLst/>
          </a:prstGeom>
        </p:spPr>
        <p:txBody>
          <a:bodyPr vert="horz" lIns="91440" tIns="45720" rIns="91440" bIns="45720" rtlCol="0" anchor="t">
            <a:normAutofit/>
          </a:bodyPr>
          <a:lstStyle/>
          <a:p>
            <a:pPr>
              <a:spcBef>
                <a:spcPts val="1000"/>
              </a:spcBef>
              <a:buClr>
                <a:schemeClr val="accent1"/>
              </a:buClr>
              <a:buSzPct val="80000"/>
            </a:pPr>
            <a:r>
              <a:rPr lang="en-US" sz="3600" b="1" u="sng" dirty="0">
                <a:solidFill>
                  <a:srgbClr val="FFFFFF"/>
                </a:solidFill>
              </a:rPr>
              <a:t>Our Priorities:</a:t>
            </a:r>
          </a:p>
          <a:p>
            <a:pPr>
              <a:spcBef>
                <a:spcPts val="1000"/>
              </a:spcBef>
              <a:buClr>
                <a:schemeClr val="accent1"/>
              </a:buClr>
              <a:buSzPct val="80000"/>
            </a:pPr>
            <a:r>
              <a:rPr lang="en-US" sz="3200" dirty="0">
                <a:solidFill>
                  <a:srgbClr val="FFFFFF"/>
                </a:solidFill>
              </a:rPr>
              <a:t>- Biblical Focus</a:t>
            </a:r>
          </a:p>
          <a:p>
            <a:pPr>
              <a:spcBef>
                <a:spcPts val="1000"/>
              </a:spcBef>
              <a:buClr>
                <a:schemeClr val="accent1"/>
              </a:buClr>
              <a:buSzPct val="80000"/>
            </a:pPr>
            <a:r>
              <a:rPr lang="en-US" sz="3200" dirty="0">
                <a:solidFill>
                  <a:srgbClr val="FFFFFF"/>
                </a:solidFill>
              </a:rPr>
              <a:t>- Safety</a:t>
            </a:r>
          </a:p>
          <a:p>
            <a:pPr>
              <a:spcBef>
                <a:spcPts val="1000"/>
              </a:spcBef>
              <a:buClr>
                <a:schemeClr val="accent1"/>
              </a:buClr>
              <a:buSzPct val="80000"/>
            </a:pPr>
            <a:r>
              <a:rPr lang="en-US" sz="3200" dirty="0">
                <a:solidFill>
                  <a:srgbClr val="FFFFFF"/>
                </a:solidFill>
              </a:rPr>
              <a:t>- Parent Involvement</a:t>
            </a:r>
          </a:p>
          <a:p>
            <a:pPr>
              <a:spcBef>
                <a:spcPts val="1000"/>
              </a:spcBef>
              <a:buClr>
                <a:schemeClr val="accent1"/>
              </a:buClr>
              <a:buSzPct val="80000"/>
            </a:pPr>
            <a:r>
              <a:rPr lang="en-US" sz="3200" dirty="0">
                <a:solidFill>
                  <a:srgbClr val="FFFFFF"/>
                </a:solidFill>
              </a:rPr>
              <a:t>- Age-appropriate Lessons</a:t>
            </a:r>
          </a:p>
          <a:p>
            <a:pPr>
              <a:spcBef>
                <a:spcPts val="1000"/>
              </a:spcBef>
              <a:buClr>
                <a:schemeClr val="accent1"/>
              </a:buClr>
              <a:buSzPct val="80000"/>
            </a:pPr>
            <a:r>
              <a:rPr lang="en-US" sz="3200" dirty="0">
                <a:solidFill>
                  <a:srgbClr val="FFFFFF"/>
                </a:solidFill>
              </a:rPr>
              <a:t>- Fun</a:t>
            </a:r>
          </a:p>
          <a:p>
            <a:pPr marL="285750" indent="-285750">
              <a:spcBef>
                <a:spcPts val="1000"/>
              </a:spcBef>
              <a:buClr>
                <a:schemeClr val="accent1"/>
              </a:buClr>
              <a:buSzPct val="80000"/>
              <a:buFont typeface="Wingdings 3" charset="2"/>
              <a:buChar char=""/>
            </a:pPr>
            <a:endParaRPr lang="en-US" dirty="0">
              <a:solidFill>
                <a:srgbClr val="FFFFFF"/>
              </a:solidFill>
            </a:endParaRPr>
          </a:p>
        </p:txBody>
      </p:sp>
    </p:spTree>
    <p:extLst>
      <p:ext uri="{BB962C8B-B14F-4D97-AF65-F5344CB8AC3E}">
        <p14:creationId xmlns:p14="http://schemas.microsoft.com/office/powerpoint/2010/main" val="2306027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FB179-850E-1D7A-FDC0-12F1C8C599C2}"/>
              </a:ext>
            </a:extLst>
          </p:cNvPr>
          <p:cNvSpPr>
            <a:spLocks noGrp="1"/>
          </p:cNvSpPr>
          <p:nvPr>
            <p:ph type="title"/>
          </p:nvPr>
        </p:nvSpPr>
        <p:spPr/>
        <p:txBody>
          <a:bodyPr anchor="ctr">
            <a:normAutofit/>
          </a:bodyPr>
          <a:lstStyle/>
          <a:p>
            <a:pPr algn="ctr"/>
            <a:r>
              <a:rPr lang="en-US" sz="4400" dirty="0"/>
              <a:t>Things We Need From You!</a:t>
            </a:r>
          </a:p>
        </p:txBody>
      </p:sp>
      <p:graphicFrame>
        <p:nvGraphicFramePr>
          <p:cNvPr id="6" name="Content Placeholder 2">
            <a:extLst>
              <a:ext uri="{FF2B5EF4-FFF2-40B4-BE49-F238E27FC236}">
                <a16:creationId xmlns:a16="http://schemas.microsoft.com/office/drawing/2014/main" id="{22C9170A-E8F1-29F7-CF7C-E124DB9FBB03}"/>
              </a:ext>
            </a:extLst>
          </p:cNvPr>
          <p:cNvGraphicFramePr>
            <a:graphicFrameLocks noGrp="1"/>
          </p:cNvGraphicFramePr>
          <p:nvPr>
            <p:ph idx="1"/>
            <p:extLst>
              <p:ext uri="{D42A27DB-BD31-4B8C-83A1-F6EECF244321}">
                <p14:modId xmlns:p14="http://schemas.microsoft.com/office/powerpoint/2010/main" val="3779333396"/>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4346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4" name="Picture 3" descr="Question marks in a line and one question mark is lit">
            <a:extLst>
              <a:ext uri="{FF2B5EF4-FFF2-40B4-BE49-F238E27FC236}">
                <a16:creationId xmlns:a16="http://schemas.microsoft.com/office/drawing/2014/main" id="{C36D77B4-BD55-5873-6F4D-15D9849C058A}"/>
              </a:ext>
            </a:extLst>
          </p:cNvPr>
          <p:cNvPicPr>
            <a:picLocks noChangeAspect="1"/>
          </p:cNvPicPr>
          <p:nvPr/>
        </p:nvPicPr>
        <p:blipFill rotWithShape="1">
          <a:blip r:embed="rId3">
            <a:duotone>
              <a:prstClr val="black"/>
              <a:prstClr val="white"/>
            </a:duotone>
          </a:blip>
          <a:srcRect r="30981" b="-2"/>
          <a:stretch/>
        </p:blipFill>
        <p:spPr>
          <a:xfrm>
            <a:off x="5097780" y="-1"/>
            <a:ext cx="7091044" cy="6858001"/>
          </a:xfrm>
          <a:custGeom>
            <a:avLst/>
            <a:gdLst/>
            <a:ahLst/>
            <a:cxnLst/>
            <a:rect l="l" t="t" r="r" b="b"/>
            <a:pathLst>
              <a:path w="7091044" h="6858001">
                <a:moveTo>
                  <a:pt x="405750" y="0"/>
                </a:moveTo>
                <a:lnTo>
                  <a:pt x="7091044" y="0"/>
                </a:lnTo>
                <a:lnTo>
                  <a:pt x="7091044" y="6858001"/>
                </a:lnTo>
                <a:lnTo>
                  <a:pt x="53572" y="6858001"/>
                </a:lnTo>
                <a:lnTo>
                  <a:pt x="1828991" y="4521201"/>
                </a:lnTo>
                <a:close/>
                <a:moveTo>
                  <a:pt x="0" y="0"/>
                </a:moveTo>
                <a:lnTo>
                  <a:pt x="405750" y="0"/>
                </a:lnTo>
                <a:lnTo>
                  <a:pt x="0" y="434"/>
                </a:lnTo>
                <a:close/>
              </a:path>
            </a:pathLst>
          </a:custGeom>
        </p:spPr>
      </p:pic>
      <p:sp>
        <p:nvSpPr>
          <p:cNvPr id="2" name="Title 1">
            <a:extLst>
              <a:ext uri="{FF2B5EF4-FFF2-40B4-BE49-F238E27FC236}">
                <a16:creationId xmlns:a16="http://schemas.microsoft.com/office/drawing/2014/main" id="{8199D1C0-7818-55EE-F8A6-DBFC78ABA302}"/>
              </a:ext>
            </a:extLst>
          </p:cNvPr>
          <p:cNvSpPr>
            <a:spLocks noGrp="1"/>
          </p:cNvSpPr>
          <p:nvPr>
            <p:ph type="title"/>
          </p:nvPr>
        </p:nvSpPr>
        <p:spPr>
          <a:xfrm>
            <a:off x="668866" y="1678666"/>
            <a:ext cx="5123515" cy="2369093"/>
          </a:xfrm>
        </p:spPr>
        <p:txBody>
          <a:bodyPr vert="horz" lIns="91440" tIns="45720" rIns="91440" bIns="45720" rtlCol="0" anchor="b">
            <a:normAutofit/>
          </a:bodyPr>
          <a:lstStyle/>
          <a:p>
            <a:pPr algn="r"/>
            <a:r>
              <a:rPr lang="en-US" sz="7200" dirty="0"/>
              <a:t>Questions?</a:t>
            </a:r>
          </a:p>
        </p:txBody>
      </p:sp>
      <p:cxnSp>
        <p:nvCxnSpPr>
          <p:cNvPr id="20" name="Straight Connector 19">
            <a:extLst>
              <a:ext uri="{FF2B5EF4-FFF2-40B4-BE49-F238E27FC236}">
                <a16:creationId xmlns:a16="http://schemas.microsoft.com/office/drawing/2014/main" id="{27A85E05-9D34-4977-8352-DB39569974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CDED616-E554-4DB6-9F28-08F38A64A9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8CDA3497-1EDA-4EB3-9C27-4D9835D30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41F9764E-9AA0-49A3-9EA2-885EE991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4">
            <a:extLst>
              <a:ext uri="{FF2B5EF4-FFF2-40B4-BE49-F238E27FC236}">
                <a16:creationId xmlns:a16="http://schemas.microsoft.com/office/drawing/2014/main" id="{FA3A4F4A-4DC4-43F2-AC2D-06211A812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7">
            <a:extLst>
              <a:ext uri="{FF2B5EF4-FFF2-40B4-BE49-F238E27FC236}">
                <a16:creationId xmlns:a16="http://schemas.microsoft.com/office/drawing/2014/main" id="{84CFB374-B343-457A-B567-B4D784B1F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8">
            <a:extLst>
              <a:ext uri="{FF2B5EF4-FFF2-40B4-BE49-F238E27FC236}">
                <a16:creationId xmlns:a16="http://schemas.microsoft.com/office/drawing/2014/main" id="{0597FEEE-1E11-4396-BB69-B43FA92F9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9">
            <a:extLst>
              <a:ext uri="{FF2B5EF4-FFF2-40B4-BE49-F238E27FC236}">
                <a16:creationId xmlns:a16="http://schemas.microsoft.com/office/drawing/2014/main" id="{A2DB2F81-3E68-4044-B7C2-03DEEC50D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29">
            <a:extLst>
              <a:ext uri="{FF2B5EF4-FFF2-40B4-BE49-F238E27FC236}">
                <a16:creationId xmlns:a16="http://schemas.microsoft.com/office/drawing/2014/main" id="{DC2F7294-2397-4C96-AB1E-E66CDEA3B5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2425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F559D5F-29F7-2DF1-298B-A62AB115ACE5}"/>
              </a:ext>
            </a:extLst>
          </p:cNvPr>
          <p:cNvPicPr>
            <a:picLocks noChangeAspect="1"/>
          </p:cNvPicPr>
          <p:nvPr/>
        </p:nvPicPr>
        <p:blipFill rotWithShape="1">
          <a:blip r:embed="rId2"/>
          <a:srcRect t="24334" b="11503"/>
          <a:stretch/>
        </p:blipFill>
        <p:spPr>
          <a:xfrm>
            <a:off x="1959609" y="854236"/>
            <a:ext cx="8505554" cy="5471262"/>
          </a:xfrm>
          <a:prstGeom prst="rect">
            <a:avLst/>
          </a:prstGeom>
        </p:spPr>
      </p:pic>
    </p:spTree>
    <p:extLst>
      <p:ext uri="{BB962C8B-B14F-4D97-AF65-F5344CB8AC3E}">
        <p14:creationId xmlns:p14="http://schemas.microsoft.com/office/powerpoint/2010/main" val="3269852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4" descr="A hand of two adults and a kid on top of each other">
            <a:extLst>
              <a:ext uri="{FF2B5EF4-FFF2-40B4-BE49-F238E27FC236}">
                <a16:creationId xmlns:a16="http://schemas.microsoft.com/office/drawing/2014/main" id="{CD6223AC-A632-3B86-9F94-24FA37CDBB60}"/>
              </a:ext>
            </a:extLst>
          </p:cNvPr>
          <p:cNvPicPr>
            <a:picLocks noChangeAspect="1"/>
          </p:cNvPicPr>
          <p:nvPr/>
        </p:nvPicPr>
        <p:blipFill rotWithShape="1">
          <a:blip r:embed="rId3">
            <a:duotone>
              <a:schemeClr val="accent1">
                <a:shade val="45000"/>
                <a:satMod val="135000"/>
              </a:schemeClr>
              <a:prstClr val="white"/>
            </a:duotone>
          </a:blip>
          <a:srcRect l="9091" t="23391"/>
          <a:stretch/>
        </p:blipFill>
        <p:spPr>
          <a:xfrm>
            <a:off x="1" y="10"/>
            <a:ext cx="12191999" cy="6857990"/>
          </a:xfrm>
          <a:prstGeom prst="rect">
            <a:avLst/>
          </a:prstGeom>
        </p:spPr>
      </p:pic>
      <p:sp>
        <p:nvSpPr>
          <p:cNvPr id="23" name="Isosceles Triangle 22">
            <a:extLst>
              <a:ext uri="{FF2B5EF4-FFF2-40B4-BE49-F238E27FC236}">
                <a16:creationId xmlns:a16="http://schemas.microsoft.com/office/drawing/2014/main" id="{31AF5A33-5C3E-4B00-B636-470C37CD0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Parallelogram 24">
            <a:extLst>
              <a:ext uri="{FF2B5EF4-FFF2-40B4-BE49-F238E27FC236}">
                <a16:creationId xmlns:a16="http://schemas.microsoft.com/office/drawing/2014/main" id="{1D4F4279-6CB8-4935-B70E-47B0D4BF7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126709FF-BC45-4BDA-88FE-6727BCBD9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3B53C46-807E-496A-8ACD-66372ECA65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BD4BEF6F-1F5D-425B-B942-CE0EC90D3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B77EBF3-25E7-AB69-7630-BFB1430EA1A9}"/>
              </a:ext>
            </a:extLst>
          </p:cNvPr>
          <p:cNvSpPr>
            <a:spLocks noGrp="1"/>
          </p:cNvSpPr>
          <p:nvPr>
            <p:ph type="title"/>
          </p:nvPr>
        </p:nvSpPr>
        <p:spPr>
          <a:xfrm>
            <a:off x="2712074" y="681962"/>
            <a:ext cx="6487955" cy="1320800"/>
          </a:xfrm>
        </p:spPr>
        <p:txBody>
          <a:bodyPr anchor="t">
            <a:normAutofit/>
          </a:bodyPr>
          <a:lstStyle/>
          <a:p>
            <a:r>
              <a:rPr lang="en-US" sz="4800" dirty="0"/>
              <a:t>Introductions</a:t>
            </a:r>
          </a:p>
        </p:txBody>
      </p:sp>
      <p:sp>
        <p:nvSpPr>
          <p:cNvPr id="33" name="Rectangle 25">
            <a:extLst>
              <a:ext uri="{FF2B5EF4-FFF2-40B4-BE49-F238E27FC236}">
                <a16:creationId xmlns:a16="http://schemas.microsoft.com/office/drawing/2014/main" id="{17D310E3-BA9A-4243-B504-0D1F62206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E866FCBB-59B5-4CDF-BEE6-633824440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Content Placeholder 2">
            <a:extLst>
              <a:ext uri="{FF2B5EF4-FFF2-40B4-BE49-F238E27FC236}">
                <a16:creationId xmlns:a16="http://schemas.microsoft.com/office/drawing/2014/main" id="{A430AECE-D660-4C46-26BA-1EF0E6C49DD9}"/>
              </a:ext>
            </a:extLst>
          </p:cNvPr>
          <p:cNvSpPr>
            <a:spLocks noGrp="1"/>
          </p:cNvSpPr>
          <p:nvPr>
            <p:ph idx="1"/>
          </p:nvPr>
        </p:nvSpPr>
        <p:spPr>
          <a:xfrm>
            <a:off x="2703769" y="2159000"/>
            <a:ext cx="7804165" cy="3882362"/>
          </a:xfrm>
        </p:spPr>
        <p:txBody>
          <a:bodyPr>
            <a:normAutofit/>
          </a:bodyPr>
          <a:lstStyle/>
          <a:p>
            <a:pPr>
              <a:buFont typeface="+mj-lt"/>
              <a:buAutoNum type="arabicPeriod"/>
            </a:pPr>
            <a:r>
              <a:rPr lang="en-US" sz="2400" dirty="0"/>
              <a:t>Your Name</a:t>
            </a:r>
          </a:p>
          <a:p>
            <a:pPr>
              <a:buFont typeface="+mj-lt"/>
              <a:buAutoNum type="arabicPeriod"/>
            </a:pPr>
            <a:r>
              <a:rPr lang="en-US" sz="2400" dirty="0"/>
              <a:t>How long you have attended Lincoln Berean</a:t>
            </a:r>
          </a:p>
          <a:p>
            <a:pPr>
              <a:buFont typeface="+mj-lt"/>
              <a:buAutoNum type="arabicPeriod"/>
            </a:pPr>
            <a:r>
              <a:rPr lang="en-US" sz="2400" dirty="0"/>
              <a:t>What you do during the day</a:t>
            </a:r>
          </a:p>
          <a:p>
            <a:pPr>
              <a:buFont typeface="+mj-lt"/>
              <a:buAutoNum type="arabicPeriod"/>
            </a:pPr>
            <a:r>
              <a:rPr lang="en-US" sz="2400" dirty="0"/>
              <a:t>A hobby or something you enjoy</a:t>
            </a:r>
          </a:p>
          <a:p>
            <a:pPr>
              <a:buFont typeface="+mj-lt"/>
              <a:buAutoNum type="arabicPeriod"/>
            </a:pPr>
            <a:r>
              <a:rPr lang="en-US" sz="2400" dirty="0"/>
              <a:t>Name of child(ren) being dedicated and one word that you would use to describe them</a:t>
            </a:r>
          </a:p>
        </p:txBody>
      </p:sp>
      <p:sp>
        <p:nvSpPr>
          <p:cNvPr id="37" name="Rectangle 27">
            <a:extLst>
              <a:ext uri="{FF2B5EF4-FFF2-40B4-BE49-F238E27FC236}">
                <a16:creationId xmlns:a16="http://schemas.microsoft.com/office/drawing/2014/main" id="{6AC675E8-14B6-40FA-B3B3-C1E2E39D2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8">
            <a:extLst>
              <a:ext uri="{FF2B5EF4-FFF2-40B4-BE49-F238E27FC236}">
                <a16:creationId xmlns:a16="http://schemas.microsoft.com/office/drawing/2014/main" id="{56989EBF-8722-45B6-80BA-3B62833E4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9">
            <a:extLst>
              <a:ext uri="{FF2B5EF4-FFF2-40B4-BE49-F238E27FC236}">
                <a16:creationId xmlns:a16="http://schemas.microsoft.com/office/drawing/2014/main" id="{7C9F3575-4D35-4C55-93E6-A0BB647C5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868C8FD7-A917-4543-8961-F5EB09C27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31248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06F921-6977-A3C1-67E4-162604F29887}"/>
              </a:ext>
            </a:extLst>
          </p:cNvPr>
          <p:cNvSpPr>
            <a:spLocks noGrp="1"/>
          </p:cNvSpPr>
          <p:nvPr>
            <p:ph type="title"/>
          </p:nvPr>
        </p:nvSpPr>
        <p:spPr>
          <a:xfrm>
            <a:off x="1286933" y="609600"/>
            <a:ext cx="10197494" cy="1099457"/>
          </a:xfrm>
        </p:spPr>
        <p:txBody>
          <a:bodyPr>
            <a:normAutofit/>
          </a:bodyPr>
          <a:lstStyle/>
          <a:p>
            <a:pPr algn="ctr"/>
            <a:r>
              <a:rPr lang="en-US" sz="4400" dirty="0"/>
              <a:t>Child Dedication at Lincoln Berean</a:t>
            </a:r>
          </a:p>
        </p:txBody>
      </p:sp>
      <p:sp>
        <p:nvSpPr>
          <p:cNvPr id="11" name="Isosceles Triangle 1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27CB6CEF-83E4-CD77-2814-DAF29E8EDBFF}"/>
              </a:ext>
            </a:extLst>
          </p:cNvPr>
          <p:cNvGraphicFramePr>
            <a:graphicFrameLocks noGrp="1"/>
          </p:cNvGraphicFramePr>
          <p:nvPr>
            <p:ph idx="1"/>
            <p:extLst>
              <p:ext uri="{D42A27DB-BD31-4B8C-83A1-F6EECF244321}">
                <p14:modId xmlns:p14="http://schemas.microsoft.com/office/powerpoint/2010/main" val="183864498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8669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text that says 'Life in 6 Words: The G.O.S.P.E.L GOD created us to be with him. (Genesis 1-2) OUR sin separates us from God. (Genesis 3) SINS cannot be removed by good deeds. (Genesis Malachi PAYING the price for sin, Jesus died and rose again. (Matthew- Luke) EVERYONE who trusts in Him alone has eternal life. (John) LIFE with Jesus starts now and lasts forever. (Acts- Revlation) lincolnberean lincol KiDS October Spiritual Emphasis Challenge'">
            <a:extLst>
              <a:ext uri="{FF2B5EF4-FFF2-40B4-BE49-F238E27FC236}">
                <a16:creationId xmlns:a16="http://schemas.microsoft.com/office/drawing/2014/main" id="{298DB21F-1728-6A24-D7E7-59E5999666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4650" y="-67366"/>
            <a:ext cx="4529137" cy="699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887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8ABDD-7268-3033-C5DA-5B2EA5377198}"/>
              </a:ext>
            </a:extLst>
          </p:cNvPr>
          <p:cNvSpPr>
            <a:spLocks noGrp="1"/>
          </p:cNvSpPr>
          <p:nvPr>
            <p:ph type="title"/>
          </p:nvPr>
        </p:nvSpPr>
        <p:spPr>
          <a:xfrm>
            <a:off x="1286933" y="609600"/>
            <a:ext cx="10197494" cy="1099457"/>
          </a:xfrm>
        </p:spPr>
        <p:txBody>
          <a:bodyPr>
            <a:normAutofit/>
          </a:bodyPr>
          <a:lstStyle/>
          <a:p>
            <a:pPr algn="ctr"/>
            <a:r>
              <a:rPr lang="en-US" dirty="0"/>
              <a:t>Child Dedication at Lincoln Berean</a:t>
            </a:r>
          </a:p>
        </p:txBody>
      </p:sp>
      <p:sp>
        <p:nvSpPr>
          <p:cNvPr id="11" name="Isosceles Triangle 1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211B1FAE-C362-5E6E-36D7-F715B5543B50}"/>
              </a:ext>
            </a:extLst>
          </p:cNvPr>
          <p:cNvGraphicFramePr>
            <a:graphicFrameLocks noGrp="1"/>
          </p:cNvGraphicFramePr>
          <p:nvPr>
            <p:ph idx="1"/>
            <p:extLst>
              <p:ext uri="{D42A27DB-BD31-4B8C-83A1-F6EECF244321}">
                <p14:modId xmlns:p14="http://schemas.microsoft.com/office/powerpoint/2010/main" val="261824807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8615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6FC12-C8F0-63BA-6377-024404FAAB08}"/>
              </a:ext>
            </a:extLst>
          </p:cNvPr>
          <p:cNvSpPr>
            <a:spLocks noGrp="1"/>
          </p:cNvSpPr>
          <p:nvPr>
            <p:ph type="title"/>
          </p:nvPr>
        </p:nvSpPr>
        <p:spPr>
          <a:xfrm>
            <a:off x="1333501" y="297083"/>
            <a:ext cx="9569849" cy="883534"/>
          </a:xfrm>
        </p:spPr>
        <p:txBody>
          <a:bodyPr>
            <a:normAutofit/>
          </a:bodyPr>
          <a:lstStyle/>
          <a:p>
            <a:pPr algn="ctr"/>
            <a:r>
              <a:rPr lang="en-US" dirty="0"/>
              <a:t>Biblical Foundation for Child Dedication</a:t>
            </a:r>
          </a:p>
        </p:txBody>
      </p:sp>
      <p:sp>
        <p:nvSpPr>
          <p:cNvPr id="21" name="Isosceles Triangle 2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65FC56D7-E14A-F767-93D5-2DD356E41CDB}"/>
              </a:ext>
            </a:extLst>
          </p:cNvPr>
          <p:cNvSpPr>
            <a:spLocks noGrp="1"/>
          </p:cNvSpPr>
          <p:nvPr>
            <p:ph idx="1"/>
          </p:nvPr>
        </p:nvSpPr>
        <p:spPr>
          <a:xfrm>
            <a:off x="1333502" y="1493134"/>
            <a:ext cx="9569850" cy="5058137"/>
          </a:xfrm>
        </p:spPr>
        <p:txBody>
          <a:bodyPr>
            <a:normAutofit fontScale="92500"/>
          </a:bodyPr>
          <a:lstStyle/>
          <a:p>
            <a:pPr marL="0" indent="0" algn="ctr">
              <a:buNone/>
            </a:pPr>
            <a:r>
              <a:rPr lang="en-US" sz="3200" b="0" i="1" dirty="0">
                <a:effectLst/>
                <a:latin typeface="system-ui"/>
              </a:rPr>
              <a:t>Hear, O Israel: The </a:t>
            </a:r>
            <a:r>
              <a:rPr lang="en-US" sz="3200" b="0" i="1" cap="small" dirty="0">
                <a:effectLst/>
                <a:latin typeface="system-ui"/>
              </a:rPr>
              <a:t>Lord</a:t>
            </a:r>
            <a:r>
              <a:rPr lang="en-US" sz="3200" b="0" i="1" dirty="0">
                <a:effectLst/>
                <a:latin typeface="system-ui"/>
              </a:rPr>
              <a:t> our God, the </a:t>
            </a:r>
            <a:r>
              <a:rPr lang="en-US" sz="3200" b="0" i="1" cap="small" dirty="0">
                <a:effectLst/>
                <a:latin typeface="system-ui"/>
              </a:rPr>
              <a:t>Lord</a:t>
            </a:r>
            <a:r>
              <a:rPr lang="en-US" sz="3200" b="0" i="1" dirty="0">
                <a:effectLst/>
                <a:latin typeface="system-ui"/>
              </a:rPr>
              <a:t> is one.</a:t>
            </a:r>
            <a:r>
              <a:rPr lang="en-US" sz="3200" i="1" baseline="30000" dirty="0">
                <a:latin typeface="system-ui"/>
              </a:rPr>
              <a:t> </a:t>
            </a:r>
            <a:r>
              <a:rPr lang="en-US" sz="3200" b="0" i="1" dirty="0">
                <a:effectLst/>
                <a:latin typeface="system-ui"/>
              </a:rPr>
              <a:t>Love the </a:t>
            </a:r>
            <a:r>
              <a:rPr lang="en-US" sz="3200" b="0" i="1" cap="small" dirty="0">
                <a:effectLst/>
                <a:latin typeface="system-ui"/>
              </a:rPr>
              <a:t>Lord</a:t>
            </a:r>
            <a:r>
              <a:rPr lang="en-US" sz="3200" b="0" i="1" dirty="0">
                <a:effectLst/>
                <a:latin typeface="system-ui"/>
              </a:rPr>
              <a:t> your God with all your heart and with all your soul and with all your strength. </a:t>
            </a:r>
            <a:r>
              <a:rPr lang="en-US" sz="3200" b="1" i="1" baseline="30000" dirty="0">
                <a:effectLst/>
                <a:latin typeface="system-ui"/>
              </a:rPr>
              <a:t> </a:t>
            </a:r>
            <a:r>
              <a:rPr lang="en-US" sz="3200" b="0" i="1" dirty="0">
                <a:effectLst/>
                <a:latin typeface="system-ui"/>
              </a:rPr>
              <a:t>These commandments that I give you today are to be on your hearts. </a:t>
            </a:r>
            <a:r>
              <a:rPr lang="en-US" sz="3200" b="1" i="1" baseline="30000" dirty="0">
                <a:effectLst/>
                <a:latin typeface="system-ui"/>
              </a:rPr>
              <a:t> </a:t>
            </a:r>
            <a:r>
              <a:rPr lang="en-US" sz="3200" b="0" i="1" dirty="0">
                <a:effectLst/>
                <a:latin typeface="system-ui"/>
              </a:rPr>
              <a:t>Impress them on your children. Talk about them when you sit at home and when you walk along the road, when you lie down and when you get up. Tie them as symbols on your hands and bind them on your foreheads. Write them on the doorframes of your houses and on your gates.</a:t>
            </a:r>
          </a:p>
          <a:p>
            <a:pPr marL="0" indent="0" algn="ctr">
              <a:buNone/>
            </a:pPr>
            <a:endParaRPr lang="en-US" sz="1200" dirty="0">
              <a:latin typeface="system-ui"/>
            </a:endParaRPr>
          </a:p>
          <a:p>
            <a:pPr marL="0" indent="0" algn="r">
              <a:buNone/>
            </a:pPr>
            <a:r>
              <a:rPr lang="en-US" sz="2800" dirty="0">
                <a:latin typeface="system-ui"/>
              </a:rPr>
              <a:t>-Deuteronomy 6:4-9</a:t>
            </a:r>
            <a:endParaRPr lang="en-US" sz="2800" dirty="0"/>
          </a:p>
        </p:txBody>
      </p:sp>
      <p:sp>
        <p:nvSpPr>
          <p:cNvPr id="23" name="Isosceles Triangle 2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68277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6FC12-C8F0-63BA-6377-024404FAAB08}"/>
              </a:ext>
            </a:extLst>
          </p:cNvPr>
          <p:cNvSpPr>
            <a:spLocks noGrp="1"/>
          </p:cNvSpPr>
          <p:nvPr>
            <p:ph type="title"/>
          </p:nvPr>
        </p:nvSpPr>
        <p:spPr>
          <a:xfrm>
            <a:off x="1333501" y="297083"/>
            <a:ext cx="9569849" cy="883534"/>
          </a:xfrm>
        </p:spPr>
        <p:txBody>
          <a:bodyPr>
            <a:normAutofit/>
          </a:bodyPr>
          <a:lstStyle/>
          <a:p>
            <a:pPr algn="ctr"/>
            <a:r>
              <a:rPr lang="en-US" dirty="0"/>
              <a:t>Biblical Foundation for Child Dedication</a:t>
            </a:r>
          </a:p>
        </p:txBody>
      </p:sp>
      <p:sp>
        <p:nvSpPr>
          <p:cNvPr id="21" name="Isosceles Triangle 2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65FC56D7-E14A-F767-93D5-2DD356E41CDB}"/>
              </a:ext>
            </a:extLst>
          </p:cNvPr>
          <p:cNvSpPr>
            <a:spLocks noGrp="1"/>
          </p:cNvSpPr>
          <p:nvPr>
            <p:ph idx="1"/>
          </p:nvPr>
        </p:nvSpPr>
        <p:spPr>
          <a:xfrm>
            <a:off x="1333502" y="1562585"/>
            <a:ext cx="9569850" cy="4710896"/>
          </a:xfrm>
        </p:spPr>
        <p:txBody>
          <a:bodyPr>
            <a:normAutofit/>
          </a:bodyPr>
          <a:lstStyle/>
          <a:p>
            <a:pPr marL="0" indent="0" algn="ctr">
              <a:buNone/>
            </a:pPr>
            <a:r>
              <a:rPr lang="en-US" sz="3200" b="0" i="1" dirty="0">
                <a:solidFill>
                  <a:srgbClr val="000000"/>
                </a:solidFill>
                <a:effectLst/>
                <a:latin typeface="system-ui"/>
              </a:rPr>
              <a:t>When the time came for the purification rites required by the Law of Moses, Joseph and Mary took him to Jerusalem to present him to the Lord (as it is written in the Law of the Lord, ‘Every firstborn male is to be consecrated to the Lord’), and to offer a sacrifice in keeping with what is said in the Law of the Lord: ‘a pair of doves or two young pigeons.’</a:t>
            </a:r>
          </a:p>
          <a:p>
            <a:pPr marL="0" indent="0" algn="ctr">
              <a:buNone/>
            </a:pPr>
            <a:endParaRPr lang="en-US" sz="1200" dirty="0">
              <a:latin typeface="system-ui"/>
            </a:endParaRPr>
          </a:p>
          <a:p>
            <a:pPr marL="0" indent="0" algn="r">
              <a:buNone/>
            </a:pPr>
            <a:r>
              <a:rPr lang="en-US" sz="2800" dirty="0">
                <a:latin typeface="system-ui"/>
              </a:rPr>
              <a:t>-Luke 2:22-24</a:t>
            </a:r>
            <a:endParaRPr lang="en-US" sz="2800" dirty="0"/>
          </a:p>
        </p:txBody>
      </p:sp>
      <p:sp>
        <p:nvSpPr>
          <p:cNvPr id="23" name="Isosceles Triangle 2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79792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851D2-C299-DBA6-1C73-47E89C6693EB}"/>
              </a:ext>
            </a:extLst>
          </p:cNvPr>
          <p:cNvSpPr>
            <a:spLocks noGrp="1"/>
          </p:cNvSpPr>
          <p:nvPr>
            <p:ph type="title"/>
          </p:nvPr>
        </p:nvSpPr>
        <p:spPr>
          <a:xfrm>
            <a:off x="1286933" y="609600"/>
            <a:ext cx="10197494" cy="1099457"/>
          </a:xfrm>
        </p:spPr>
        <p:txBody>
          <a:bodyPr>
            <a:normAutofit/>
          </a:bodyPr>
          <a:lstStyle/>
          <a:p>
            <a:r>
              <a:rPr lang="en-US" dirty="0"/>
              <a:t>What am I committing to?</a:t>
            </a:r>
          </a:p>
        </p:txBody>
      </p:sp>
      <p:sp>
        <p:nvSpPr>
          <p:cNvPr id="11" name="Isosceles Triangle 1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6" name="Content Placeholder 2">
            <a:extLst>
              <a:ext uri="{FF2B5EF4-FFF2-40B4-BE49-F238E27FC236}">
                <a16:creationId xmlns:a16="http://schemas.microsoft.com/office/drawing/2014/main" id="{8F825975-B625-1830-1252-B600053D7C6B}"/>
              </a:ext>
            </a:extLst>
          </p:cNvPr>
          <p:cNvGraphicFramePr>
            <a:graphicFrameLocks noGrp="1"/>
          </p:cNvGraphicFramePr>
          <p:nvPr>
            <p:ph idx="1"/>
            <p:extLst>
              <p:ext uri="{D42A27DB-BD31-4B8C-83A1-F6EECF244321}">
                <p14:modId xmlns:p14="http://schemas.microsoft.com/office/powerpoint/2010/main" val="1923991791"/>
              </p:ext>
            </p:extLst>
          </p:nvPr>
        </p:nvGraphicFramePr>
        <p:xfrm>
          <a:off x="1286933" y="1557338"/>
          <a:ext cx="9618133" cy="4691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2400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F66FB1-6CA3-93B4-A814-FEE92153B673}"/>
              </a:ext>
            </a:extLst>
          </p:cNvPr>
          <p:cNvSpPr>
            <a:spLocks noGrp="1"/>
          </p:cNvSpPr>
          <p:nvPr>
            <p:ph type="title"/>
          </p:nvPr>
        </p:nvSpPr>
        <p:spPr>
          <a:xfrm>
            <a:off x="1333502" y="343376"/>
            <a:ext cx="9731894" cy="1320800"/>
          </a:xfrm>
        </p:spPr>
        <p:txBody>
          <a:bodyPr>
            <a:normAutofit/>
          </a:bodyPr>
          <a:lstStyle/>
          <a:p>
            <a:pPr algn="ctr"/>
            <a:r>
              <a:rPr lang="en-US" sz="4400" b="1" dirty="0"/>
              <a:t>Dedication Day!</a:t>
            </a:r>
            <a:br>
              <a:rPr lang="en-US" dirty="0"/>
            </a:br>
            <a:r>
              <a:rPr lang="en-US" sz="3200" dirty="0"/>
              <a:t>What to expect</a:t>
            </a:r>
            <a:endParaRPr lang="en-US" dirty="0"/>
          </a:p>
        </p:txBody>
      </p:sp>
      <p:sp>
        <p:nvSpPr>
          <p:cNvPr id="21"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A72E46C-CC60-7654-6245-50AFBC01591D}"/>
              </a:ext>
            </a:extLst>
          </p:cNvPr>
          <p:cNvSpPr>
            <a:spLocks noGrp="1"/>
          </p:cNvSpPr>
          <p:nvPr>
            <p:ph idx="1"/>
          </p:nvPr>
        </p:nvSpPr>
        <p:spPr>
          <a:xfrm>
            <a:off x="1333501" y="1794077"/>
            <a:ext cx="9731895" cy="4826642"/>
          </a:xfrm>
        </p:spPr>
        <p:txBody>
          <a:bodyPr vert="horz" lIns="91440" tIns="45720" rIns="91440" bIns="45720" rtlCol="0" anchor="t">
            <a:normAutofit/>
          </a:bodyPr>
          <a:lstStyle/>
          <a:p>
            <a:pPr>
              <a:lnSpc>
                <a:spcPct val="90000"/>
              </a:lnSpc>
            </a:pPr>
            <a:r>
              <a:rPr lang="en-US" sz="2000" dirty="0"/>
              <a:t>Arrive 10 minutes before the service starts.</a:t>
            </a:r>
          </a:p>
          <a:p>
            <a:pPr>
              <a:lnSpc>
                <a:spcPct val="90000"/>
              </a:lnSpc>
            </a:pPr>
            <a:r>
              <a:rPr lang="en-US" sz="2000" dirty="0"/>
              <a:t>Sit in an area that feels comfortable and preferably close to your spot on the stage.</a:t>
            </a:r>
          </a:p>
          <a:p>
            <a:pPr>
              <a:lnSpc>
                <a:spcPct val="90000"/>
              </a:lnSpc>
            </a:pPr>
            <a:r>
              <a:rPr lang="en-US" sz="2000" dirty="0"/>
              <a:t>In the service, a staff member will share a little about Child Dedication and invite you on stage.</a:t>
            </a:r>
          </a:p>
          <a:p>
            <a:pPr lvl="1">
              <a:lnSpc>
                <a:spcPct val="90000"/>
              </a:lnSpc>
            </a:pPr>
            <a:r>
              <a:rPr lang="en-US" sz="2000" dirty="0"/>
              <a:t>When invited, bring your family and prayer partner(s) with you to the stage.</a:t>
            </a:r>
          </a:p>
          <a:p>
            <a:pPr lvl="1">
              <a:lnSpc>
                <a:spcPct val="90000"/>
              </a:lnSpc>
            </a:pPr>
            <a:r>
              <a:rPr lang="en-US" sz="2000" dirty="0"/>
              <a:t>Stand in your assigned area.</a:t>
            </a:r>
          </a:p>
          <a:p>
            <a:pPr>
              <a:lnSpc>
                <a:spcPct val="90000"/>
              </a:lnSpc>
            </a:pPr>
            <a:r>
              <a:rPr lang="en-US" sz="2000" dirty="0"/>
              <a:t>Staff member will read and have you respond together to the commitments with “I will/We will.”</a:t>
            </a:r>
          </a:p>
          <a:p>
            <a:pPr>
              <a:lnSpc>
                <a:spcPct val="90000"/>
              </a:lnSpc>
            </a:pPr>
            <a:r>
              <a:rPr lang="en-US" sz="2000" dirty="0"/>
              <a:t>Staff member will pray and then a slide show of the pictures of your child(ren) and family will be shown. </a:t>
            </a:r>
          </a:p>
          <a:p>
            <a:pPr lvl="1">
              <a:lnSpc>
                <a:spcPct val="90000"/>
              </a:lnSpc>
            </a:pPr>
            <a:r>
              <a:rPr lang="en-US" sz="2000" dirty="0"/>
              <a:t>During the slide show, your prayer partner will pray for you and your family.</a:t>
            </a:r>
          </a:p>
          <a:p>
            <a:pPr>
              <a:lnSpc>
                <a:spcPct val="90000"/>
              </a:lnSpc>
            </a:pPr>
            <a:r>
              <a:rPr lang="en-US" sz="2000" dirty="0"/>
              <a:t>When you are done praying you can return to your seats.</a:t>
            </a:r>
          </a:p>
        </p:txBody>
      </p:sp>
      <p:sp>
        <p:nvSpPr>
          <p:cNvPr id="2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1990824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a8c7cc0-38a3-40a0-994c-b5a74abc6326">
      <Terms xmlns="http://schemas.microsoft.com/office/infopath/2007/PartnerControls"/>
    </lcf76f155ced4ddcb4097134ff3c332f>
    <TaxCatchAll xmlns="2a3a0e35-b5e8-4280-81f9-7eca6c8c44a1" xsi:nil="true"/>
    <SharedWithUsers xmlns="2a3a0e35-b5e8-4280-81f9-7eca6c8c44a1">
      <UserInfo>
        <DisplayName>Lane Grone</DisplayName>
        <AccountId>186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5892F2AC0B05459497C7BF455AFB6F" ma:contentTypeVersion="16" ma:contentTypeDescription="Create a new document." ma:contentTypeScope="" ma:versionID="ed440a9250eba0b18fe175183931e0d8">
  <xsd:schema xmlns:xsd="http://www.w3.org/2001/XMLSchema" xmlns:xs="http://www.w3.org/2001/XMLSchema" xmlns:p="http://schemas.microsoft.com/office/2006/metadata/properties" xmlns:ns2="2a8c7cc0-38a3-40a0-994c-b5a74abc6326" xmlns:ns3="2a3a0e35-b5e8-4280-81f9-7eca6c8c44a1" targetNamespace="http://schemas.microsoft.com/office/2006/metadata/properties" ma:root="true" ma:fieldsID="2bc192d84c56a84ce954dd6e4ff69b72" ns2:_="" ns3:_="">
    <xsd:import namespace="2a8c7cc0-38a3-40a0-994c-b5a74abc6326"/>
    <xsd:import namespace="2a3a0e35-b5e8-4280-81f9-7eca6c8c44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8c7cc0-38a3-40a0-994c-b5a74abc63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51b4519-e3d7-4790-8d98-165f538b9ad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a3a0e35-b5e8-4280-81f9-7eca6c8c44a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4ecc492-6fcb-4f66-874d-bfc22a13e274}" ma:internalName="TaxCatchAll" ma:showField="CatchAllData" ma:web="2a3a0e35-b5e8-4280-81f9-7eca6c8c44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B98E70-BF02-41B6-82C4-F9AA8359D977}">
  <ds:schemaRefs>
    <ds:schemaRef ds:uri="http://schemas.microsoft.com/office/2006/metadata/properties"/>
    <ds:schemaRef ds:uri="http://purl.org/dc/elements/1.1/"/>
    <ds:schemaRef ds:uri="http://www.w3.org/XML/1998/namespace"/>
    <ds:schemaRef ds:uri="2a8c7cc0-38a3-40a0-994c-b5a74abc6326"/>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2a3a0e35-b5e8-4280-81f9-7eca6c8c44a1"/>
  </ds:schemaRefs>
</ds:datastoreItem>
</file>

<file path=customXml/itemProps2.xml><?xml version="1.0" encoding="utf-8"?>
<ds:datastoreItem xmlns:ds="http://schemas.openxmlformats.org/officeDocument/2006/customXml" ds:itemID="{91521044-8ED0-4784-A004-E39B17141732}">
  <ds:schemaRefs>
    <ds:schemaRef ds:uri="http://schemas.microsoft.com/sharepoint/v3/contenttype/forms"/>
  </ds:schemaRefs>
</ds:datastoreItem>
</file>

<file path=customXml/itemProps3.xml><?xml version="1.0" encoding="utf-8"?>
<ds:datastoreItem xmlns:ds="http://schemas.openxmlformats.org/officeDocument/2006/customXml" ds:itemID="{CB9026A1-BD04-48CC-9EE0-D15ED2548A3E}">
  <ds:schemaRefs>
    <ds:schemaRef ds:uri="2a3a0e35-b5e8-4280-81f9-7eca6c8c44a1"/>
    <ds:schemaRef ds:uri="2a8c7cc0-38a3-40a0-994c-b5a74abc63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{268D9F7C-EB59-F14A-B184-217B18B4137C}tf10001060</Template>
  <TotalTime>1477</TotalTime>
  <Words>686</Words>
  <Application>Microsoft Macintosh PowerPoint</Application>
  <PresentationFormat>Widescreen</PresentationFormat>
  <Paragraphs>65</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system-ui</vt:lpstr>
      <vt:lpstr>Trebuchet MS</vt:lpstr>
      <vt:lpstr>Wingdings 3</vt:lpstr>
      <vt:lpstr>Facet</vt:lpstr>
      <vt:lpstr>Welcome to  Child Dedication  Class</vt:lpstr>
      <vt:lpstr>Introductions</vt:lpstr>
      <vt:lpstr>Child Dedication at Lincoln Berean</vt:lpstr>
      <vt:lpstr>PowerPoint Presentation</vt:lpstr>
      <vt:lpstr>Child Dedication at Lincoln Berean</vt:lpstr>
      <vt:lpstr>Biblical Foundation for Child Dedication</vt:lpstr>
      <vt:lpstr>Biblical Foundation for Child Dedication</vt:lpstr>
      <vt:lpstr>What am I committing to?</vt:lpstr>
      <vt:lpstr>Dedication Day! What to expect</vt:lpstr>
      <vt:lpstr>Next Steps After Dedication</vt:lpstr>
      <vt:lpstr>PowerPoint Presentation</vt:lpstr>
      <vt:lpstr>Things We Need From You!</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Child Dedication  Class</dc:title>
  <dc:creator>Lane Grone</dc:creator>
  <cp:lastModifiedBy>Megan Kuehl</cp:lastModifiedBy>
  <cp:revision>31</cp:revision>
  <cp:lastPrinted>2022-10-20T12:59:50Z</cp:lastPrinted>
  <dcterms:created xsi:type="dcterms:W3CDTF">2022-10-18T15:38:37Z</dcterms:created>
  <dcterms:modified xsi:type="dcterms:W3CDTF">2024-01-09T18:09:28Z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0x010100865892F2AC0B05459497C7BF455AFB6F</vt:lpwstr>
  </property>
  <property fmtid="{D5CDD505-2E9C-101B-9397-08002B2CF9AE}" pid="3" name="MediaServiceImageTags">
    <vt:lpwstr/>
  </property>
</Properties>
</file>