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1"/>
  </p:notesMasterIdLst>
  <p:sldIdLst>
    <p:sldId id="308" r:id="rId2"/>
    <p:sldId id="287" r:id="rId3"/>
    <p:sldId id="288" r:id="rId4"/>
    <p:sldId id="278" r:id="rId5"/>
    <p:sldId id="282" r:id="rId6"/>
    <p:sldId id="304" r:id="rId7"/>
    <p:sldId id="289" r:id="rId8"/>
    <p:sldId id="306" r:id="rId9"/>
    <p:sldId id="307"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480A0"/>
    <a:srgbClr val="63C9C7"/>
    <a:srgbClr val="5A77B6"/>
    <a:srgbClr val="E5E5E5"/>
    <a:srgbClr val="3B3838"/>
    <a:srgbClr val="EE4044"/>
    <a:srgbClr val="65A148"/>
    <a:srgbClr val="2B7471"/>
    <a:srgbClr val="ED7D31"/>
    <a:srgbClr val="0889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82" autoAdjust="0"/>
    <p:restoredTop sz="79572" autoAdjust="0"/>
  </p:normalViewPr>
  <p:slideViewPr>
    <p:cSldViewPr snapToGrid="0">
      <p:cViewPr varScale="1">
        <p:scale>
          <a:sx n="65" d="100"/>
          <a:sy n="65" d="100"/>
        </p:scale>
        <p:origin x="1320" y="5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C4AFEDF-A1E7-43FC-97DE-959E39045F96}" type="datetimeFigureOut">
              <a:rPr lang="en-GB" smtClean="0"/>
              <a:t>19/07/2023</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EB90B55-8531-4266-9B2B-CB24F79D8825}" type="slidenum">
              <a:rPr lang="en-GB" smtClean="0"/>
              <a:t>‹#›</a:t>
            </a:fld>
            <a:endParaRPr lang="en-GB"/>
          </a:p>
        </p:txBody>
      </p:sp>
    </p:spTree>
    <p:extLst>
      <p:ext uri="{BB962C8B-B14F-4D97-AF65-F5344CB8AC3E}">
        <p14:creationId xmlns:p14="http://schemas.microsoft.com/office/powerpoint/2010/main" val="422608215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START. Show this title screen AND play the music (see sound icon onscreen) whilst the children enter.</a:t>
            </a:r>
          </a:p>
        </p:txBody>
      </p:sp>
      <p:sp>
        <p:nvSpPr>
          <p:cNvPr id="4" name="Slide Number Placeholder 3"/>
          <p:cNvSpPr>
            <a:spLocks noGrp="1"/>
          </p:cNvSpPr>
          <p:nvPr>
            <p:ph type="sldNum" sz="quarter" idx="5"/>
          </p:nvPr>
        </p:nvSpPr>
        <p:spPr/>
        <p:txBody>
          <a:bodyPr/>
          <a:lstStyle/>
          <a:p>
            <a:fld id="{DEB90B55-8531-4266-9B2B-CB24F79D8825}" type="slidenum">
              <a:rPr lang="en-GB" smtClean="0"/>
              <a:t>2</a:t>
            </a:fld>
            <a:endParaRPr lang="en-GB"/>
          </a:p>
        </p:txBody>
      </p:sp>
    </p:spTree>
    <p:extLst>
      <p:ext uri="{BB962C8B-B14F-4D97-AF65-F5344CB8AC3E}">
        <p14:creationId xmlns:p14="http://schemas.microsoft.com/office/powerpoint/2010/main" val="54546408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Ice-breaker question for the kids to answer as a warm-up (adults answer too!).</a:t>
            </a:r>
          </a:p>
        </p:txBody>
      </p:sp>
      <p:sp>
        <p:nvSpPr>
          <p:cNvPr id="4" name="Slide Number Placeholder 3"/>
          <p:cNvSpPr>
            <a:spLocks noGrp="1"/>
          </p:cNvSpPr>
          <p:nvPr>
            <p:ph type="sldNum" sz="quarter" idx="5"/>
          </p:nvPr>
        </p:nvSpPr>
        <p:spPr/>
        <p:txBody>
          <a:bodyPr/>
          <a:lstStyle/>
          <a:p>
            <a:fld id="{DEB90B55-8531-4266-9B2B-CB24F79D8825}" type="slidenum">
              <a:rPr lang="en-GB" smtClean="0"/>
              <a:t>3</a:t>
            </a:fld>
            <a:endParaRPr lang="en-GB"/>
          </a:p>
        </p:txBody>
      </p:sp>
    </p:spTree>
    <p:extLst>
      <p:ext uri="{BB962C8B-B14F-4D97-AF65-F5344CB8AC3E}">
        <p14:creationId xmlns:p14="http://schemas.microsoft.com/office/powerpoint/2010/main" val="239720863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dirty="0"/>
              <a:t>Worship &amp; reflection song to prepare our hearts and minds for the session. Click button (whilst in slideshow mode) to link to the song on YouTube. Allow the children to watch quietly or listen with their eyes closed if they’re too shy to sing. Encourage them to think about the words (reflect on the lyrics).</a:t>
            </a:r>
          </a:p>
        </p:txBody>
      </p:sp>
      <p:sp>
        <p:nvSpPr>
          <p:cNvPr id="4" name="Slide Number Placeholder 3"/>
          <p:cNvSpPr>
            <a:spLocks noGrp="1"/>
          </p:cNvSpPr>
          <p:nvPr>
            <p:ph type="sldNum" sz="quarter" idx="5"/>
          </p:nvPr>
        </p:nvSpPr>
        <p:spPr/>
        <p:txBody>
          <a:bodyPr/>
          <a:lstStyle/>
          <a:p>
            <a:fld id="{DEB90B55-8531-4266-9B2B-CB24F79D8825}" type="slidenum">
              <a:rPr lang="en-GB" smtClean="0"/>
              <a:t>4</a:t>
            </a:fld>
            <a:endParaRPr lang="en-GB"/>
          </a:p>
        </p:txBody>
      </p:sp>
    </p:spTree>
    <p:extLst>
      <p:ext uri="{BB962C8B-B14F-4D97-AF65-F5344CB8AC3E}">
        <p14:creationId xmlns:p14="http://schemas.microsoft.com/office/powerpoint/2010/main" val="40069545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Take a look at our focus verse. Say: </a:t>
            </a:r>
            <a:r>
              <a:rPr lang="en-GB" i="1" dirty="0"/>
              <a:t>[There’s are bits missing from the verse written on screen. What needs to be added in?] </a:t>
            </a:r>
            <a:r>
              <a:rPr lang="en-GB" i="0" dirty="0"/>
              <a:t>See next slide for the answers.</a:t>
            </a:r>
            <a:endParaRPr lang="en-GB" dirty="0"/>
          </a:p>
        </p:txBody>
      </p:sp>
      <p:sp>
        <p:nvSpPr>
          <p:cNvPr id="4" name="Slide Number Placeholder 3"/>
          <p:cNvSpPr>
            <a:spLocks noGrp="1"/>
          </p:cNvSpPr>
          <p:nvPr>
            <p:ph type="sldNum" sz="quarter" idx="5"/>
          </p:nvPr>
        </p:nvSpPr>
        <p:spPr/>
        <p:txBody>
          <a:bodyPr/>
          <a:lstStyle/>
          <a:p>
            <a:fld id="{DEB90B55-8531-4266-9B2B-CB24F79D8825}" type="slidenum">
              <a:rPr lang="en-GB" smtClean="0"/>
              <a:t>5</a:t>
            </a:fld>
            <a:endParaRPr lang="en-GB"/>
          </a:p>
        </p:txBody>
      </p:sp>
    </p:spTree>
    <p:extLst>
      <p:ext uri="{BB962C8B-B14F-4D97-AF65-F5344CB8AC3E}">
        <p14:creationId xmlns:p14="http://schemas.microsoft.com/office/powerpoint/2010/main" val="9089426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Say it aloud together.</a:t>
            </a:r>
          </a:p>
        </p:txBody>
      </p:sp>
      <p:sp>
        <p:nvSpPr>
          <p:cNvPr id="4" name="Slide Number Placeholder 3"/>
          <p:cNvSpPr>
            <a:spLocks noGrp="1"/>
          </p:cNvSpPr>
          <p:nvPr>
            <p:ph type="sldNum" sz="quarter" idx="5"/>
          </p:nvPr>
        </p:nvSpPr>
        <p:spPr/>
        <p:txBody>
          <a:bodyPr/>
          <a:lstStyle/>
          <a:p>
            <a:fld id="{DEB90B55-8531-4266-9B2B-CB24F79D8825}" type="slidenum">
              <a:rPr lang="en-GB" smtClean="0"/>
              <a:t>6</a:t>
            </a:fld>
            <a:endParaRPr lang="en-GB"/>
          </a:p>
        </p:txBody>
      </p:sp>
    </p:spTree>
    <p:extLst>
      <p:ext uri="{BB962C8B-B14F-4D97-AF65-F5344CB8AC3E}">
        <p14:creationId xmlns:p14="http://schemas.microsoft.com/office/powerpoint/2010/main" val="32181302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Introduce today’s topic.</a:t>
            </a:r>
          </a:p>
        </p:txBody>
      </p:sp>
      <p:sp>
        <p:nvSpPr>
          <p:cNvPr id="4" name="Slide Number Placeholder 3"/>
          <p:cNvSpPr>
            <a:spLocks noGrp="1"/>
          </p:cNvSpPr>
          <p:nvPr>
            <p:ph type="sldNum" sz="quarter" idx="5"/>
          </p:nvPr>
        </p:nvSpPr>
        <p:spPr/>
        <p:txBody>
          <a:bodyPr/>
          <a:lstStyle/>
          <a:p>
            <a:fld id="{DEB90B55-8531-4266-9B2B-CB24F79D8825}" type="slidenum">
              <a:rPr lang="en-GB" smtClean="0"/>
              <a:t>7</a:t>
            </a:fld>
            <a:endParaRPr lang="en-GB"/>
          </a:p>
        </p:txBody>
      </p:sp>
    </p:spTree>
    <p:extLst>
      <p:ext uri="{BB962C8B-B14F-4D97-AF65-F5344CB8AC3E}">
        <p14:creationId xmlns:p14="http://schemas.microsoft.com/office/powerpoint/2010/main" val="25603020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Challenge/Game: Choose two volunteers. One volunteer will be blindfolded (and they’ll have the pencil and paper on a clipboard). The other volunteer will instruct them to draw a simple image WITHOUT saying what the image is. </a:t>
            </a:r>
            <a:r>
              <a:rPr lang="en-GB" dirty="0"/>
              <a:t>The non-blindfolded partner helps the blindfolded partner by giving advice and direction. Play another few rounds with different volunteers if time allows. Examples of simple images for them to draw: smiley face, stick person, tree, cat, chair, phone, flower.</a:t>
            </a:r>
          </a:p>
        </p:txBody>
      </p:sp>
      <p:sp>
        <p:nvSpPr>
          <p:cNvPr id="4" name="Slide Number Placeholder 3"/>
          <p:cNvSpPr>
            <a:spLocks noGrp="1"/>
          </p:cNvSpPr>
          <p:nvPr>
            <p:ph type="sldNum" sz="quarter" idx="5"/>
          </p:nvPr>
        </p:nvSpPr>
        <p:spPr/>
        <p:txBody>
          <a:bodyPr/>
          <a:lstStyle/>
          <a:p>
            <a:fld id="{DEB90B55-8531-4266-9B2B-CB24F79D8825}" type="slidenum">
              <a:rPr lang="en-GB" smtClean="0"/>
              <a:t>8</a:t>
            </a:fld>
            <a:endParaRPr lang="en-GB"/>
          </a:p>
        </p:txBody>
      </p:sp>
    </p:spTree>
    <p:extLst>
      <p:ext uri="{BB962C8B-B14F-4D97-AF65-F5344CB8AC3E}">
        <p14:creationId xmlns:p14="http://schemas.microsoft.com/office/powerpoint/2010/main" val="2315940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i="0" dirty="0"/>
              <a:t>Say: </a:t>
            </a:r>
            <a:r>
              <a:rPr lang="en-GB" i="1" dirty="0"/>
              <a:t>[In this challenge, both volunteers had a “flaw” they were forced to overcome - one couldn’t see, and the other couldn’t draw. They couldn’t change each other’s “flaws”, just as they couldn’t change their own. Instead, they had to make “allowances” for each other to complete the task.] </a:t>
            </a:r>
            <a:r>
              <a:rPr lang="en-GB" dirty="0"/>
              <a:t>Discuss with the YP how this sometimes needs to happen in daily life, too. Ask for examples (and have an example ready to share). </a:t>
            </a:r>
            <a:r>
              <a:rPr lang="en-US" dirty="0"/>
              <a:t>Close in prayer at the end of the session, encouraging the YP to pray.</a:t>
            </a:r>
            <a:endParaRPr lang="en-GB" dirty="0"/>
          </a:p>
        </p:txBody>
      </p:sp>
      <p:sp>
        <p:nvSpPr>
          <p:cNvPr id="4" name="Slide Number Placeholder 3"/>
          <p:cNvSpPr>
            <a:spLocks noGrp="1"/>
          </p:cNvSpPr>
          <p:nvPr>
            <p:ph type="sldNum" sz="quarter" idx="5"/>
          </p:nvPr>
        </p:nvSpPr>
        <p:spPr/>
        <p:txBody>
          <a:bodyPr/>
          <a:lstStyle/>
          <a:p>
            <a:fld id="{DEB90B55-8531-4266-9B2B-CB24F79D8825}" type="slidenum">
              <a:rPr lang="en-GB" smtClean="0"/>
              <a:t>9</a:t>
            </a:fld>
            <a:endParaRPr lang="en-GB"/>
          </a:p>
        </p:txBody>
      </p:sp>
    </p:spTree>
    <p:extLst>
      <p:ext uri="{BB962C8B-B14F-4D97-AF65-F5344CB8AC3E}">
        <p14:creationId xmlns:p14="http://schemas.microsoft.com/office/powerpoint/2010/main" val="69873883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C5CF445-6973-7463-38C9-91BEFE7F902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289C814C-A863-33FB-0E05-C093AD678D2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FDD437F9-A7E2-6A40-3C97-96FE0208F2E6}"/>
              </a:ext>
            </a:extLst>
          </p:cNvPr>
          <p:cNvSpPr>
            <a:spLocks noGrp="1"/>
          </p:cNvSpPr>
          <p:nvPr>
            <p:ph type="dt" sz="half" idx="10"/>
          </p:nvPr>
        </p:nvSpPr>
        <p:spPr/>
        <p:txBody>
          <a:bodyPr/>
          <a:lstStyle/>
          <a:p>
            <a:fld id="{3AF612B4-67E5-48B7-80BF-A42B5E871E8D}" type="datetimeFigureOut">
              <a:rPr lang="en-GB" smtClean="0"/>
              <a:t>19/07/2023</a:t>
            </a:fld>
            <a:endParaRPr lang="en-GB"/>
          </a:p>
        </p:txBody>
      </p:sp>
      <p:sp>
        <p:nvSpPr>
          <p:cNvPr id="5" name="Footer Placeholder 4">
            <a:extLst>
              <a:ext uri="{FF2B5EF4-FFF2-40B4-BE49-F238E27FC236}">
                <a16:creationId xmlns:a16="http://schemas.microsoft.com/office/drawing/2014/main" id="{4736DA04-731B-DE4E-DACB-57B5F8149D2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0408E725-4E1F-CE46-2C4F-D8F79394607B}"/>
              </a:ext>
            </a:extLst>
          </p:cNvPr>
          <p:cNvSpPr>
            <a:spLocks noGrp="1"/>
          </p:cNvSpPr>
          <p:nvPr>
            <p:ph type="sldNum" sz="quarter" idx="12"/>
          </p:nvPr>
        </p:nvSpPr>
        <p:spPr/>
        <p:txBody>
          <a:bodyPr/>
          <a:lstStyle/>
          <a:p>
            <a:fld id="{993BF0C5-A9B1-405F-AFFD-CC1A379FA0BF}" type="slidenum">
              <a:rPr lang="en-GB" smtClean="0"/>
              <a:t>‹#›</a:t>
            </a:fld>
            <a:endParaRPr lang="en-GB"/>
          </a:p>
        </p:txBody>
      </p:sp>
    </p:spTree>
    <p:extLst>
      <p:ext uri="{BB962C8B-B14F-4D97-AF65-F5344CB8AC3E}">
        <p14:creationId xmlns:p14="http://schemas.microsoft.com/office/powerpoint/2010/main" val="40485751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C962ED-30EC-FA11-36C8-82C9D2CE601E}"/>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4AAF5F47-D136-CEC2-9589-5562EE25F64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6BA3068F-EF34-26D6-5983-67B81D81A5B4}"/>
              </a:ext>
            </a:extLst>
          </p:cNvPr>
          <p:cNvSpPr>
            <a:spLocks noGrp="1"/>
          </p:cNvSpPr>
          <p:nvPr>
            <p:ph type="dt" sz="half" idx="10"/>
          </p:nvPr>
        </p:nvSpPr>
        <p:spPr/>
        <p:txBody>
          <a:bodyPr/>
          <a:lstStyle/>
          <a:p>
            <a:fld id="{3AF612B4-67E5-48B7-80BF-A42B5E871E8D}" type="datetimeFigureOut">
              <a:rPr lang="en-GB" smtClean="0"/>
              <a:t>19/07/2023</a:t>
            </a:fld>
            <a:endParaRPr lang="en-GB"/>
          </a:p>
        </p:txBody>
      </p:sp>
      <p:sp>
        <p:nvSpPr>
          <p:cNvPr id="5" name="Footer Placeholder 4">
            <a:extLst>
              <a:ext uri="{FF2B5EF4-FFF2-40B4-BE49-F238E27FC236}">
                <a16:creationId xmlns:a16="http://schemas.microsoft.com/office/drawing/2014/main" id="{C977438D-988D-6BD7-CB01-BCBA906211C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47AFC46-D599-0D49-93BD-9A99D8BE4E99}"/>
              </a:ext>
            </a:extLst>
          </p:cNvPr>
          <p:cNvSpPr>
            <a:spLocks noGrp="1"/>
          </p:cNvSpPr>
          <p:nvPr>
            <p:ph type="sldNum" sz="quarter" idx="12"/>
          </p:nvPr>
        </p:nvSpPr>
        <p:spPr/>
        <p:txBody>
          <a:bodyPr/>
          <a:lstStyle/>
          <a:p>
            <a:fld id="{993BF0C5-A9B1-405F-AFFD-CC1A379FA0BF}" type="slidenum">
              <a:rPr lang="en-GB" smtClean="0"/>
              <a:t>‹#›</a:t>
            </a:fld>
            <a:endParaRPr lang="en-GB"/>
          </a:p>
        </p:txBody>
      </p:sp>
    </p:spTree>
    <p:extLst>
      <p:ext uri="{BB962C8B-B14F-4D97-AF65-F5344CB8AC3E}">
        <p14:creationId xmlns:p14="http://schemas.microsoft.com/office/powerpoint/2010/main" val="3902667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664E2C8-A3A1-2A65-7559-A8385F467528}"/>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DBDB0CD7-F650-E4EF-94F8-C6D7DED45CA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DD8B9E91-80A3-A371-C61C-96C14EB05568}"/>
              </a:ext>
            </a:extLst>
          </p:cNvPr>
          <p:cNvSpPr>
            <a:spLocks noGrp="1"/>
          </p:cNvSpPr>
          <p:nvPr>
            <p:ph type="dt" sz="half" idx="10"/>
          </p:nvPr>
        </p:nvSpPr>
        <p:spPr/>
        <p:txBody>
          <a:bodyPr/>
          <a:lstStyle/>
          <a:p>
            <a:fld id="{3AF612B4-67E5-48B7-80BF-A42B5E871E8D}" type="datetimeFigureOut">
              <a:rPr lang="en-GB" smtClean="0"/>
              <a:t>19/07/2023</a:t>
            </a:fld>
            <a:endParaRPr lang="en-GB"/>
          </a:p>
        </p:txBody>
      </p:sp>
      <p:sp>
        <p:nvSpPr>
          <p:cNvPr id="5" name="Footer Placeholder 4">
            <a:extLst>
              <a:ext uri="{FF2B5EF4-FFF2-40B4-BE49-F238E27FC236}">
                <a16:creationId xmlns:a16="http://schemas.microsoft.com/office/drawing/2014/main" id="{058F5215-58AB-5F13-6AE6-92E11C23B7A8}"/>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893F5B19-1C1B-A03B-25ED-3D66A3F2BBFC}"/>
              </a:ext>
            </a:extLst>
          </p:cNvPr>
          <p:cNvSpPr>
            <a:spLocks noGrp="1"/>
          </p:cNvSpPr>
          <p:nvPr>
            <p:ph type="sldNum" sz="quarter" idx="12"/>
          </p:nvPr>
        </p:nvSpPr>
        <p:spPr/>
        <p:txBody>
          <a:bodyPr/>
          <a:lstStyle/>
          <a:p>
            <a:fld id="{993BF0C5-A9B1-405F-AFFD-CC1A379FA0BF}" type="slidenum">
              <a:rPr lang="en-GB" smtClean="0"/>
              <a:t>‹#›</a:t>
            </a:fld>
            <a:endParaRPr lang="en-GB"/>
          </a:p>
        </p:txBody>
      </p:sp>
    </p:spTree>
    <p:extLst>
      <p:ext uri="{BB962C8B-B14F-4D97-AF65-F5344CB8AC3E}">
        <p14:creationId xmlns:p14="http://schemas.microsoft.com/office/powerpoint/2010/main" val="210056879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1B383C4-0448-5CCD-F168-0AB5779F9173}"/>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2429A39-394E-2454-300E-208D77CA7CA1}"/>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9C8B26D-205E-9017-8ED6-A1BBF908E99D}"/>
              </a:ext>
            </a:extLst>
          </p:cNvPr>
          <p:cNvSpPr>
            <a:spLocks noGrp="1"/>
          </p:cNvSpPr>
          <p:nvPr>
            <p:ph type="dt" sz="half" idx="10"/>
          </p:nvPr>
        </p:nvSpPr>
        <p:spPr/>
        <p:txBody>
          <a:bodyPr/>
          <a:lstStyle/>
          <a:p>
            <a:fld id="{3AF612B4-67E5-48B7-80BF-A42B5E871E8D}" type="datetimeFigureOut">
              <a:rPr lang="en-GB" smtClean="0"/>
              <a:t>19/07/2023</a:t>
            </a:fld>
            <a:endParaRPr lang="en-GB"/>
          </a:p>
        </p:txBody>
      </p:sp>
      <p:sp>
        <p:nvSpPr>
          <p:cNvPr id="5" name="Footer Placeholder 4">
            <a:extLst>
              <a:ext uri="{FF2B5EF4-FFF2-40B4-BE49-F238E27FC236}">
                <a16:creationId xmlns:a16="http://schemas.microsoft.com/office/drawing/2014/main" id="{E670D5B9-6FD8-1813-3474-BF9A74EE5653}"/>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E261D40-7F37-EAD7-709B-6243E8A8956C}"/>
              </a:ext>
            </a:extLst>
          </p:cNvPr>
          <p:cNvSpPr>
            <a:spLocks noGrp="1"/>
          </p:cNvSpPr>
          <p:nvPr>
            <p:ph type="sldNum" sz="quarter" idx="12"/>
          </p:nvPr>
        </p:nvSpPr>
        <p:spPr/>
        <p:txBody>
          <a:bodyPr/>
          <a:lstStyle/>
          <a:p>
            <a:fld id="{993BF0C5-A9B1-405F-AFFD-CC1A379FA0BF}" type="slidenum">
              <a:rPr lang="en-GB" smtClean="0"/>
              <a:t>‹#›</a:t>
            </a:fld>
            <a:endParaRPr lang="en-GB"/>
          </a:p>
        </p:txBody>
      </p:sp>
    </p:spTree>
    <p:extLst>
      <p:ext uri="{BB962C8B-B14F-4D97-AF65-F5344CB8AC3E}">
        <p14:creationId xmlns:p14="http://schemas.microsoft.com/office/powerpoint/2010/main" val="1996634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569BE-6762-ECA6-6383-ABB452AB2F1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C9AFB12-F8A0-6B44-6F8A-C504BA257D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1FD67D0F-303E-4A79-8816-47A6D3FD7AAB}"/>
              </a:ext>
            </a:extLst>
          </p:cNvPr>
          <p:cNvSpPr>
            <a:spLocks noGrp="1"/>
          </p:cNvSpPr>
          <p:nvPr>
            <p:ph type="dt" sz="half" idx="10"/>
          </p:nvPr>
        </p:nvSpPr>
        <p:spPr/>
        <p:txBody>
          <a:bodyPr/>
          <a:lstStyle/>
          <a:p>
            <a:fld id="{3AF612B4-67E5-48B7-80BF-A42B5E871E8D}" type="datetimeFigureOut">
              <a:rPr lang="en-GB" smtClean="0"/>
              <a:t>19/07/2023</a:t>
            </a:fld>
            <a:endParaRPr lang="en-GB"/>
          </a:p>
        </p:txBody>
      </p:sp>
      <p:sp>
        <p:nvSpPr>
          <p:cNvPr id="5" name="Footer Placeholder 4">
            <a:extLst>
              <a:ext uri="{FF2B5EF4-FFF2-40B4-BE49-F238E27FC236}">
                <a16:creationId xmlns:a16="http://schemas.microsoft.com/office/drawing/2014/main" id="{A8237DAC-E623-FE31-ADA3-7948D6D0384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CD86AE60-9BBD-1424-D0CE-F2EAF0F6C265}"/>
              </a:ext>
            </a:extLst>
          </p:cNvPr>
          <p:cNvSpPr>
            <a:spLocks noGrp="1"/>
          </p:cNvSpPr>
          <p:nvPr>
            <p:ph type="sldNum" sz="quarter" idx="12"/>
          </p:nvPr>
        </p:nvSpPr>
        <p:spPr/>
        <p:txBody>
          <a:bodyPr/>
          <a:lstStyle/>
          <a:p>
            <a:fld id="{993BF0C5-A9B1-405F-AFFD-CC1A379FA0BF}" type="slidenum">
              <a:rPr lang="en-GB" smtClean="0"/>
              <a:t>‹#›</a:t>
            </a:fld>
            <a:endParaRPr lang="en-GB"/>
          </a:p>
        </p:txBody>
      </p:sp>
    </p:spTree>
    <p:extLst>
      <p:ext uri="{BB962C8B-B14F-4D97-AF65-F5344CB8AC3E}">
        <p14:creationId xmlns:p14="http://schemas.microsoft.com/office/powerpoint/2010/main" val="25199232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BFD8712-B883-F0D9-0BE7-4B06F08A34F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A003BCEC-6FC7-E08F-B0D0-996CEFE273C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5610E32F-835D-D7B7-746D-995776B5A6E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743D5A07-3096-38D0-532A-C094D6036081}"/>
              </a:ext>
            </a:extLst>
          </p:cNvPr>
          <p:cNvSpPr>
            <a:spLocks noGrp="1"/>
          </p:cNvSpPr>
          <p:nvPr>
            <p:ph type="dt" sz="half" idx="10"/>
          </p:nvPr>
        </p:nvSpPr>
        <p:spPr/>
        <p:txBody>
          <a:bodyPr/>
          <a:lstStyle/>
          <a:p>
            <a:fld id="{3AF612B4-67E5-48B7-80BF-A42B5E871E8D}" type="datetimeFigureOut">
              <a:rPr lang="en-GB" smtClean="0"/>
              <a:t>19/07/2023</a:t>
            </a:fld>
            <a:endParaRPr lang="en-GB"/>
          </a:p>
        </p:txBody>
      </p:sp>
      <p:sp>
        <p:nvSpPr>
          <p:cNvPr id="6" name="Footer Placeholder 5">
            <a:extLst>
              <a:ext uri="{FF2B5EF4-FFF2-40B4-BE49-F238E27FC236}">
                <a16:creationId xmlns:a16="http://schemas.microsoft.com/office/drawing/2014/main" id="{5DFF81A1-9587-6CFE-9AD9-3B3EDFDB80C1}"/>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31D38381-F442-5679-6282-DA9F3A688472}"/>
              </a:ext>
            </a:extLst>
          </p:cNvPr>
          <p:cNvSpPr>
            <a:spLocks noGrp="1"/>
          </p:cNvSpPr>
          <p:nvPr>
            <p:ph type="sldNum" sz="quarter" idx="12"/>
          </p:nvPr>
        </p:nvSpPr>
        <p:spPr/>
        <p:txBody>
          <a:bodyPr/>
          <a:lstStyle/>
          <a:p>
            <a:fld id="{993BF0C5-A9B1-405F-AFFD-CC1A379FA0BF}" type="slidenum">
              <a:rPr lang="en-GB" smtClean="0"/>
              <a:t>‹#›</a:t>
            </a:fld>
            <a:endParaRPr lang="en-GB"/>
          </a:p>
        </p:txBody>
      </p:sp>
    </p:spTree>
    <p:extLst>
      <p:ext uri="{BB962C8B-B14F-4D97-AF65-F5344CB8AC3E}">
        <p14:creationId xmlns:p14="http://schemas.microsoft.com/office/powerpoint/2010/main" val="36299523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B36F59-4FE8-D717-0D40-764032263535}"/>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F6C43E88-C0C2-92B8-FE76-AAF914F71C0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C569E103-81FF-0339-AE40-095E66A1257C}"/>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FD1E7996-3D61-D979-0772-AF4C9C58FE3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10F0B0F-26C8-11C6-6054-00672842F51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BE0E4E7-66D2-A57F-139C-E625347A534C}"/>
              </a:ext>
            </a:extLst>
          </p:cNvPr>
          <p:cNvSpPr>
            <a:spLocks noGrp="1"/>
          </p:cNvSpPr>
          <p:nvPr>
            <p:ph type="dt" sz="half" idx="10"/>
          </p:nvPr>
        </p:nvSpPr>
        <p:spPr/>
        <p:txBody>
          <a:bodyPr/>
          <a:lstStyle/>
          <a:p>
            <a:fld id="{3AF612B4-67E5-48B7-80BF-A42B5E871E8D}" type="datetimeFigureOut">
              <a:rPr lang="en-GB" smtClean="0"/>
              <a:t>19/07/2023</a:t>
            </a:fld>
            <a:endParaRPr lang="en-GB"/>
          </a:p>
        </p:txBody>
      </p:sp>
      <p:sp>
        <p:nvSpPr>
          <p:cNvPr id="8" name="Footer Placeholder 7">
            <a:extLst>
              <a:ext uri="{FF2B5EF4-FFF2-40B4-BE49-F238E27FC236}">
                <a16:creationId xmlns:a16="http://schemas.microsoft.com/office/drawing/2014/main" id="{BB34ABCB-C0F3-F5BE-ADC1-36FC66995C94}"/>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EB4F7AAE-B201-18AB-8B12-D1CB81202448}"/>
              </a:ext>
            </a:extLst>
          </p:cNvPr>
          <p:cNvSpPr>
            <a:spLocks noGrp="1"/>
          </p:cNvSpPr>
          <p:nvPr>
            <p:ph type="sldNum" sz="quarter" idx="12"/>
          </p:nvPr>
        </p:nvSpPr>
        <p:spPr/>
        <p:txBody>
          <a:bodyPr/>
          <a:lstStyle/>
          <a:p>
            <a:fld id="{993BF0C5-A9B1-405F-AFFD-CC1A379FA0BF}" type="slidenum">
              <a:rPr lang="en-GB" smtClean="0"/>
              <a:t>‹#›</a:t>
            </a:fld>
            <a:endParaRPr lang="en-GB"/>
          </a:p>
        </p:txBody>
      </p:sp>
    </p:spTree>
    <p:extLst>
      <p:ext uri="{BB962C8B-B14F-4D97-AF65-F5344CB8AC3E}">
        <p14:creationId xmlns:p14="http://schemas.microsoft.com/office/powerpoint/2010/main" val="2091919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CA391D-D67C-CE76-99CF-362896831954}"/>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72852284-3C14-790D-8406-7288BEB53FC8}"/>
              </a:ext>
            </a:extLst>
          </p:cNvPr>
          <p:cNvSpPr>
            <a:spLocks noGrp="1"/>
          </p:cNvSpPr>
          <p:nvPr>
            <p:ph type="dt" sz="half" idx="10"/>
          </p:nvPr>
        </p:nvSpPr>
        <p:spPr/>
        <p:txBody>
          <a:bodyPr/>
          <a:lstStyle/>
          <a:p>
            <a:fld id="{3AF612B4-67E5-48B7-80BF-A42B5E871E8D}" type="datetimeFigureOut">
              <a:rPr lang="en-GB" smtClean="0"/>
              <a:t>19/07/2023</a:t>
            </a:fld>
            <a:endParaRPr lang="en-GB"/>
          </a:p>
        </p:txBody>
      </p:sp>
      <p:sp>
        <p:nvSpPr>
          <p:cNvPr id="4" name="Footer Placeholder 3">
            <a:extLst>
              <a:ext uri="{FF2B5EF4-FFF2-40B4-BE49-F238E27FC236}">
                <a16:creationId xmlns:a16="http://schemas.microsoft.com/office/drawing/2014/main" id="{9EC7BEBC-FD6B-AE60-61C1-647F8A7532BD}"/>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D8FBC26B-F273-F9AF-B0B1-C7A77DC991FB}"/>
              </a:ext>
            </a:extLst>
          </p:cNvPr>
          <p:cNvSpPr>
            <a:spLocks noGrp="1"/>
          </p:cNvSpPr>
          <p:nvPr>
            <p:ph type="sldNum" sz="quarter" idx="12"/>
          </p:nvPr>
        </p:nvSpPr>
        <p:spPr/>
        <p:txBody>
          <a:bodyPr/>
          <a:lstStyle/>
          <a:p>
            <a:fld id="{993BF0C5-A9B1-405F-AFFD-CC1A379FA0BF}" type="slidenum">
              <a:rPr lang="en-GB" smtClean="0"/>
              <a:t>‹#›</a:t>
            </a:fld>
            <a:endParaRPr lang="en-GB"/>
          </a:p>
        </p:txBody>
      </p:sp>
    </p:spTree>
    <p:extLst>
      <p:ext uri="{BB962C8B-B14F-4D97-AF65-F5344CB8AC3E}">
        <p14:creationId xmlns:p14="http://schemas.microsoft.com/office/powerpoint/2010/main" val="628807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A46FA1E-146E-98C6-C7D4-10B54935AC26}"/>
              </a:ext>
            </a:extLst>
          </p:cNvPr>
          <p:cNvSpPr>
            <a:spLocks noGrp="1"/>
          </p:cNvSpPr>
          <p:nvPr>
            <p:ph type="dt" sz="half" idx="10"/>
          </p:nvPr>
        </p:nvSpPr>
        <p:spPr/>
        <p:txBody>
          <a:bodyPr/>
          <a:lstStyle/>
          <a:p>
            <a:fld id="{3AF612B4-67E5-48B7-80BF-A42B5E871E8D}" type="datetimeFigureOut">
              <a:rPr lang="en-GB" smtClean="0"/>
              <a:t>19/07/2023</a:t>
            </a:fld>
            <a:endParaRPr lang="en-GB"/>
          </a:p>
        </p:txBody>
      </p:sp>
      <p:sp>
        <p:nvSpPr>
          <p:cNvPr id="3" name="Footer Placeholder 2">
            <a:extLst>
              <a:ext uri="{FF2B5EF4-FFF2-40B4-BE49-F238E27FC236}">
                <a16:creationId xmlns:a16="http://schemas.microsoft.com/office/drawing/2014/main" id="{F9E8BA6C-4C36-6F6C-4510-ACFA63A71406}"/>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BB94041F-F259-10BA-8AA5-0B5BDC33BF11}"/>
              </a:ext>
            </a:extLst>
          </p:cNvPr>
          <p:cNvSpPr>
            <a:spLocks noGrp="1"/>
          </p:cNvSpPr>
          <p:nvPr>
            <p:ph type="sldNum" sz="quarter" idx="12"/>
          </p:nvPr>
        </p:nvSpPr>
        <p:spPr/>
        <p:txBody>
          <a:bodyPr/>
          <a:lstStyle/>
          <a:p>
            <a:fld id="{993BF0C5-A9B1-405F-AFFD-CC1A379FA0BF}" type="slidenum">
              <a:rPr lang="en-GB" smtClean="0"/>
              <a:t>‹#›</a:t>
            </a:fld>
            <a:endParaRPr lang="en-GB"/>
          </a:p>
        </p:txBody>
      </p:sp>
    </p:spTree>
    <p:extLst>
      <p:ext uri="{BB962C8B-B14F-4D97-AF65-F5344CB8AC3E}">
        <p14:creationId xmlns:p14="http://schemas.microsoft.com/office/powerpoint/2010/main" val="28602105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46F20F-0F1B-458A-455F-D5B6970554E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A3131AF-16F4-6BCD-BD44-AE07DBE6C23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5ECE964-EF55-AAFB-3CE7-C1D4C59843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E659611-B342-B015-0BCD-7A212E85FF8F}"/>
              </a:ext>
            </a:extLst>
          </p:cNvPr>
          <p:cNvSpPr>
            <a:spLocks noGrp="1"/>
          </p:cNvSpPr>
          <p:nvPr>
            <p:ph type="dt" sz="half" idx="10"/>
          </p:nvPr>
        </p:nvSpPr>
        <p:spPr/>
        <p:txBody>
          <a:bodyPr/>
          <a:lstStyle/>
          <a:p>
            <a:fld id="{3AF612B4-67E5-48B7-80BF-A42B5E871E8D}" type="datetimeFigureOut">
              <a:rPr lang="en-GB" smtClean="0"/>
              <a:t>19/07/2023</a:t>
            </a:fld>
            <a:endParaRPr lang="en-GB"/>
          </a:p>
        </p:txBody>
      </p:sp>
      <p:sp>
        <p:nvSpPr>
          <p:cNvPr id="6" name="Footer Placeholder 5">
            <a:extLst>
              <a:ext uri="{FF2B5EF4-FFF2-40B4-BE49-F238E27FC236}">
                <a16:creationId xmlns:a16="http://schemas.microsoft.com/office/drawing/2014/main" id="{A887F837-33AB-490D-8E23-7D7FDACC5AFD}"/>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D390A9-9D3F-C98C-CF2F-548F6AF6CCFB}"/>
              </a:ext>
            </a:extLst>
          </p:cNvPr>
          <p:cNvSpPr>
            <a:spLocks noGrp="1"/>
          </p:cNvSpPr>
          <p:nvPr>
            <p:ph type="sldNum" sz="quarter" idx="12"/>
          </p:nvPr>
        </p:nvSpPr>
        <p:spPr/>
        <p:txBody>
          <a:bodyPr/>
          <a:lstStyle/>
          <a:p>
            <a:fld id="{993BF0C5-A9B1-405F-AFFD-CC1A379FA0BF}" type="slidenum">
              <a:rPr lang="en-GB" smtClean="0"/>
              <a:t>‹#›</a:t>
            </a:fld>
            <a:endParaRPr lang="en-GB"/>
          </a:p>
        </p:txBody>
      </p:sp>
    </p:spTree>
    <p:extLst>
      <p:ext uri="{BB962C8B-B14F-4D97-AF65-F5344CB8AC3E}">
        <p14:creationId xmlns:p14="http://schemas.microsoft.com/office/powerpoint/2010/main" val="34097475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00B4CD-8260-1D68-4E28-C27ABE94C31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F2E95527-773A-D661-AC05-9A402EB0452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27BA0B94-DE4A-F04B-4290-B6D831FB213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6475FE68-B942-4B24-5AA6-D596DA82DA91}"/>
              </a:ext>
            </a:extLst>
          </p:cNvPr>
          <p:cNvSpPr>
            <a:spLocks noGrp="1"/>
          </p:cNvSpPr>
          <p:nvPr>
            <p:ph type="dt" sz="half" idx="10"/>
          </p:nvPr>
        </p:nvSpPr>
        <p:spPr/>
        <p:txBody>
          <a:bodyPr/>
          <a:lstStyle/>
          <a:p>
            <a:fld id="{3AF612B4-67E5-48B7-80BF-A42B5E871E8D}" type="datetimeFigureOut">
              <a:rPr lang="en-GB" smtClean="0"/>
              <a:t>19/07/2023</a:t>
            </a:fld>
            <a:endParaRPr lang="en-GB"/>
          </a:p>
        </p:txBody>
      </p:sp>
      <p:sp>
        <p:nvSpPr>
          <p:cNvPr id="6" name="Footer Placeholder 5">
            <a:extLst>
              <a:ext uri="{FF2B5EF4-FFF2-40B4-BE49-F238E27FC236}">
                <a16:creationId xmlns:a16="http://schemas.microsoft.com/office/drawing/2014/main" id="{50DC1B5A-47CC-5BE7-7E92-6F3C8C5813F5}"/>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ED8D8E20-F3A7-DF8B-640D-6C225BC81F31}"/>
              </a:ext>
            </a:extLst>
          </p:cNvPr>
          <p:cNvSpPr>
            <a:spLocks noGrp="1"/>
          </p:cNvSpPr>
          <p:nvPr>
            <p:ph type="sldNum" sz="quarter" idx="12"/>
          </p:nvPr>
        </p:nvSpPr>
        <p:spPr/>
        <p:txBody>
          <a:bodyPr/>
          <a:lstStyle/>
          <a:p>
            <a:fld id="{993BF0C5-A9B1-405F-AFFD-CC1A379FA0BF}" type="slidenum">
              <a:rPr lang="en-GB" smtClean="0"/>
              <a:t>‹#›</a:t>
            </a:fld>
            <a:endParaRPr lang="en-GB"/>
          </a:p>
        </p:txBody>
      </p:sp>
    </p:spTree>
    <p:extLst>
      <p:ext uri="{BB962C8B-B14F-4D97-AF65-F5344CB8AC3E}">
        <p14:creationId xmlns:p14="http://schemas.microsoft.com/office/powerpoint/2010/main" val="204424132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0928FE3-5BD0-9EF9-17F1-E3096029026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D95E53A-38F5-0A30-B900-12C3A5D9A2D8}"/>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B6BA2691-3142-85BE-04D7-AA10A5BF2E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F612B4-67E5-48B7-80BF-A42B5E871E8D}" type="datetimeFigureOut">
              <a:rPr lang="en-GB" smtClean="0"/>
              <a:t>19/07/2023</a:t>
            </a:fld>
            <a:endParaRPr lang="en-GB"/>
          </a:p>
        </p:txBody>
      </p:sp>
      <p:sp>
        <p:nvSpPr>
          <p:cNvPr id="5" name="Footer Placeholder 4">
            <a:extLst>
              <a:ext uri="{FF2B5EF4-FFF2-40B4-BE49-F238E27FC236}">
                <a16:creationId xmlns:a16="http://schemas.microsoft.com/office/drawing/2014/main" id="{4CEECB98-4AA4-4122-C7FB-4F78387FA7B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EBC0E9BF-4285-8472-EDD8-C0CBA61F3A7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93BF0C5-A9B1-405F-AFFD-CC1A379FA0BF}" type="slidenum">
              <a:rPr lang="en-GB" smtClean="0"/>
              <a:t>‹#›</a:t>
            </a:fld>
            <a:endParaRPr lang="en-GB"/>
          </a:p>
        </p:txBody>
      </p:sp>
    </p:spTree>
    <p:extLst>
      <p:ext uri="{BB962C8B-B14F-4D97-AF65-F5344CB8AC3E}">
        <p14:creationId xmlns:p14="http://schemas.microsoft.com/office/powerpoint/2010/main" val="8159106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2.png"/><Relationship Id="rId5" Type="http://schemas.openxmlformats.org/officeDocument/2006/relationships/image" Target="../media/image1.png"/><Relationship Id="rId4" Type="http://schemas.openxmlformats.org/officeDocument/2006/relationships/notesSlide" Target="../notesSlides/notesSlide1.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hyperlink" Target="https://www.youtube.com/watch?v=-pD2zIuiC2g&amp;list=PLPPEK8L3PaAv-6scNFqF2ULqfYn2okkgW&amp;index=75"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6.xml"/><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9.svg"/></Relationships>
</file>

<file path=ppt/slides/_rels/slide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7.xml"/><Relationship Id="rId4" Type="http://schemas.openxmlformats.org/officeDocument/2006/relationships/image" Target="../media/image11.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57F83B98-4B73-6C52-39FC-A94343523D7A}"/>
              </a:ext>
            </a:extLst>
          </p:cNvPr>
          <p:cNvSpPr/>
          <p:nvPr/>
        </p:nvSpPr>
        <p:spPr>
          <a:xfrm>
            <a:off x="1443789" y="914400"/>
            <a:ext cx="9384632" cy="4684295"/>
          </a:xfrm>
          <a:prstGeom prst="round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GB" sz="2400" dirty="0"/>
              <a:t>Hi </a:t>
            </a:r>
            <a:r>
              <a:rPr lang="en-GB" sz="2400" dirty="0">
                <a:sym typeface="Wingdings" panose="05000000000000000000" pitchFamily="2" charset="2"/>
              </a:rPr>
              <a:t></a:t>
            </a:r>
          </a:p>
          <a:p>
            <a:pPr algn="ctr"/>
            <a:endParaRPr lang="en-GB" sz="2400" dirty="0">
              <a:sym typeface="Wingdings" panose="05000000000000000000" pitchFamily="2" charset="2"/>
            </a:endParaRPr>
          </a:p>
          <a:p>
            <a:pPr algn="ctr"/>
            <a:r>
              <a:rPr lang="en-GB" sz="2400" dirty="0">
                <a:sym typeface="Wingdings" panose="05000000000000000000" pitchFamily="2" charset="2"/>
              </a:rPr>
              <a:t>We are a church in London (UK) who loves Jesus and longs to see more of His young people walking with Him.</a:t>
            </a:r>
          </a:p>
          <a:p>
            <a:pPr algn="ctr"/>
            <a:endParaRPr lang="en-GB" sz="2400" dirty="0">
              <a:sym typeface="Wingdings" panose="05000000000000000000" pitchFamily="2" charset="2"/>
            </a:endParaRPr>
          </a:p>
          <a:p>
            <a:pPr algn="ctr"/>
            <a:r>
              <a:rPr lang="en-GB" sz="2400" dirty="0">
                <a:sym typeface="Wingdings" panose="05000000000000000000" pitchFamily="2" charset="2"/>
              </a:rPr>
              <a:t>To use this simple youth session plan on ‘accepting and loving others despite our flaws’, read the notes at the bottom of each slide. This is where you’ll find teacher/youth leader instructions for the activities onscreen.</a:t>
            </a:r>
          </a:p>
          <a:p>
            <a:pPr algn="ctr"/>
            <a:endParaRPr lang="en-GB" sz="2400" dirty="0">
              <a:sym typeface="Wingdings" panose="05000000000000000000" pitchFamily="2" charset="2"/>
            </a:endParaRPr>
          </a:p>
          <a:p>
            <a:pPr algn="ctr"/>
            <a:r>
              <a:rPr lang="en-GB" sz="2400" dirty="0">
                <a:sym typeface="Wingdings" panose="05000000000000000000" pitchFamily="2" charset="2"/>
              </a:rPr>
              <a:t>God bless you!</a:t>
            </a:r>
            <a:endParaRPr lang="en-GB" sz="2400" dirty="0"/>
          </a:p>
        </p:txBody>
      </p:sp>
    </p:spTree>
    <p:extLst>
      <p:ext uri="{BB962C8B-B14F-4D97-AF65-F5344CB8AC3E}">
        <p14:creationId xmlns:p14="http://schemas.microsoft.com/office/powerpoint/2010/main" val="2956143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A254D376-7060-4491-9779-FC35E62F3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300A4C40-3EB5-88E3-E965-B9D0A5712CF9}"/>
              </a:ext>
            </a:extLst>
          </p:cNvPr>
          <p:cNvSpPr txBox="1"/>
          <p:nvPr/>
        </p:nvSpPr>
        <p:spPr>
          <a:xfrm>
            <a:off x="838200" y="5186423"/>
            <a:ext cx="10515600" cy="1114382"/>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5200" dirty="0">
                <a:latin typeface="+mj-lt"/>
                <a:ea typeface="+mj-ea"/>
                <a:cs typeface="+mj-cs"/>
              </a:rPr>
              <a:t>Accepting Others</a:t>
            </a:r>
          </a:p>
        </p:txBody>
      </p:sp>
      <p:pic>
        <p:nvPicPr>
          <p:cNvPr id="5" name="Picture 4" descr="A group of people in matching outfits&#10;&#10;Description automatically generated with low confidence">
            <a:extLst>
              <a:ext uri="{FF2B5EF4-FFF2-40B4-BE49-F238E27FC236}">
                <a16:creationId xmlns:a16="http://schemas.microsoft.com/office/drawing/2014/main" id="{3F49A65F-0A22-2652-2A4C-6A2C1C1E2526}"/>
              </a:ext>
            </a:extLst>
          </p:cNvPr>
          <p:cNvPicPr>
            <a:picLocks noChangeAspect="1"/>
          </p:cNvPicPr>
          <p:nvPr/>
        </p:nvPicPr>
        <p:blipFill rotWithShape="1">
          <a:blip r:embed="rId5"/>
          <a:srcRect l="3188" r="170"/>
          <a:stretch/>
        </p:blipFill>
        <p:spPr>
          <a:xfrm>
            <a:off x="20" y="10"/>
            <a:ext cx="12191980" cy="5014697"/>
          </a:xfrm>
          <a:prstGeom prst="rect">
            <a:avLst/>
          </a:prstGeom>
        </p:spPr>
      </p:pic>
      <p:pic>
        <p:nvPicPr>
          <p:cNvPr id="3" name="FREE_RB_Type_Beat_x_Guitar_Rnb_i_(getmp3.pro)">
            <a:hlinkClick r:id="" action="ppaction://media"/>
            <a:extLst>
              <a:ext uri="{FF2B5EF4-FFF2-40B4-BE49-F238E27FC236}">
                <a16:creationId xmlns:a16="http://schemas.microsoft.com/office/drawing/2014/main" id="{EED5DF99-099E-D3AE-3AAC-66B668FF3160}"/>
              </a:ext>
            </a:extLst>
          </p:cNvPr>
          <p:cNvPicPr>
            <a:picLocks noChangeAspect="1"/>
          </p:cNvPicPr>
          <p:nvPr>
            <a:audioFile r:link="rId2"/>
            <p:extLst>
              <p:ext uri="{DAA4B4D4-6D71-4841-9C94-3DE7FCFB9230}">
                <p14:media xmlns:p14="http://schemas.microsoft.com/office/powerpoint/2010/main" r:embed="rId1"/>
              </p:ext>
            </p:extLst>
          </p:nvPr>
        </p:nvPicPr>
        <p:blipFill>
          <a:blip r:embed="rId6"/>
          <a:stretch>
            <a:fillRect/>
          </a:stretch>
        </p:blipFill>
        <p:spPr>
          <a:xfrm>
            <a:off x="835151" y="5862921"/>
            <a:ext cx="609600" cy="609600"/>
          </a:xfrm>
          <a:prstGeom prst="rect">
            <a:avLst/>
          </a:prstGeom>
        </p:spPr>
      </p:pic>
    </p:spTree>
    <p:extLst>
      <p:ext uri="{BB962C8B-B14F-4D97-AF65-F5344CB8AC3E}">
        <p14:creationId xmlns:p14="http://schemas.microsoft.com/office/powerpoint/2010/main" val="40608978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65312"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3"/>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88294908-8B00-4F58-BBBA-20F71A40AA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Shape 8">
            <a:extLst>
              <a:ext uri="{FF2B5EF4-FFF2-40B4-BE49-F238E27FC236}">
                <a16:creationId xmlns:a16="http://schemas.microsoft.com/office/drawing/2014/main" id="{4364C879-1404-4203-8E9D-CC5DE0A621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82782" y="-1386168"/>
            <a:ext cx="2424873" cy="3611191"/>
          </a:xfrm>
          <a:custGeom>
            <a:avLst/>
            <a:gdLst>
              <a:gd name="connsiteX0" fmla="*/ 0 w 2424873"/>
              <a:gd name="connsiteY0" fmla="*/ 2424874 h 3611191"/>
              <a:gd name="connsiteX1" fmla="*/ 2424873 w 2424873"/>
              <a:gd name="connsiteY1" fmla="*/ 0 h 3611191"/>
              <a:gd name="connsiteX2" fmla="*/ 2424873 w 2424873"/>
              <a:gd name="connsiteY2" fmla="*/ 3611191 h 3611191"/>
              <a:gd name="connsiteX3" fmla="*/ 1186317 w 2424873"/>
              <a:gd name="connsiteY3" fmla="*/ 3611191 h 3611191"/>
            </a:gdLst>
            <a:ahLst/>
            <a:cxnLst>
              <a:cxn ang="0">
                <a:pos x="connsiteX0" y="connsiteY0"/>
              </a:cxn>
              <a:cxn ang="0">
                <a:pos x="connsiteX1" y="connsiteY1"/>
              </a:cxn>
              <a:cxn ang="0">
                <a:pos x="connsiteX2" y="connsiteY2"/>
              </a:cxn>
              <a:cxn ang="0">
                <a:pos x="connsiteX3" y="connsiteY3"/>
              </a:cxn>
            </a:cxnLst>
            <a:rect l="l" t="t" r="r" b="b"/>
            <a:pathLst>
              <a:path w="2424873" h="3611191">
                <a:moveTo>
                  <a:pt x="0" y="2424874"/>
                </a:moveTo>
                <a:lnTo>
                  <a:pt x="2424873" y="0"/>
                </a:lnTo>
                <a:lnTo>
                  <a:pt x="2424873" y="3611191"/>
                </a:lnTo>
                <a:lnTo>
                  <a:pt x="1186317" y="361119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1" name="Freeform: Shape 10">
            <a:extLst>
              <a:ext uri="{FF2B5EF4-FFF2-40B4-BE49-F238E27FC236}">
                <a16:creationId xmlns:a16="http://schemas.microsoft.com/office/drawing/2014/main" id="{84617302-4B0D-4351-A6BB-6F0930D943A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571000" y="-338582"/>
            <a:ext cx="1635955" cy="1635955"/>
          </a:xfrm>
          <a:custGeom>
            <a:avLst/>
            <a:gdLst>
              <a:gd name="connsiteX0" fmla="*/ 0 w 1635955"/>
              <a:gd name="connsiteY0" fmla="*/ 957987 h 1635955"/>
              <a:gd name="connsiteX1" fmla="*/ 957987 w 1635955"/>
              <a:gd name="connsiteY1" fmla="*/ 0 h 1635955"/>
              <a:gd name="connsiteX2" fmla="*/ 1635955 w 1635955"/>
              <a:gd name="connsiteY2" fmla="*/ 0 h 1635955"/>
              <a:gd name="connsiteX3" fmla="*/ 1635955 w 1635955"/>
              <a:gd name="connsiteY3" fmla="*/ 1635955 h 1635955"/>
              <a:gd name="connsiteX4" fmla="*/ 0 w 1635955"/>
              <a:gd name="connsiteY4" fmla="*/ 1635955 h 16359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635955" h="1635955">
                <a:moveTo>
                  <a:pt x="0" y="957987"/>
                </a:moveTo>
                <a:lnTo>
                  <a:pt x="957987" y="0"/>
                </a:lnTo>
                <a:lnTo>
                  <a:pt x="1635955" y="0"/>
                </a:lnTo>
                <a:lnTo>
                  <a:pt x="1635955" y="1635955"/>
                </a:lnTo>
                <a:lnTo>
                  <a:pt x="0" y="1635955"/>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3" name="Freeform: Shape 12">
            <a:extLst>
              <a:ext uri="{FF2B5EF4-FFF2-40B4-BE49-F238E27FC236}">
                <a16:creationId xmlns:a16="http://schemas.microsoft.com/office/drawing/2014/main" id="{DA2C7802-C2E0-4218-8F89-8DD7CCD2CD1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7985" y="-6588"/>
            <a:ext cx="4059393" cy="2548110"/>
          </a:xfrm>
          <a:custGeom>
            <a:avLst/>
            <a:gdLst>
              <a:gd name="connsiteX0" fmla="*/ 0 w 4059393"/>
              <a:gd name="connsiteY0" fmla="*/ 1511282 h 2548110"/>
              <a:gd name="connsiteX1" fmla="*/ 1511282 w 4059393"/>
              <a:gd name="connsiteY1" fmla="*/ 0 h 2548110"/>
              <a:gd name="connsiteX2" fmla="*/ 4059393 w 4059393"/>
              <a:gd name="connsiteY2" fmla="*/ 2548110 h 2548110"/>
              <a:gd name="connsiteX3" fmla="*/ 0 w 4059393"/>
              <a:gd name="connsiteY3" fmla="*/ 2548110 h 2548110"/>
            </a:gdLst>
            <a:ahLst/>
            <a:cxnLst>
              <a:cxn ang="0">
                <a:pos x="connsiteX0" y="connsiteY0"/>
              </a:cxn>
              <a:cxn ang="0">
                <a:pos x="connsiteX1" y="connsiteY1"/>
              </a:cxn>
              <a:cxn ang="0">
                <a:pos x="connsiteX2" y="connsiteY2"/>
              </a:cxn>
              <a:cxn ang="0">
                <a:pos x="connsiteX3" y="connsiteY3"/>
              </a:cxn>
            </a:cxnLst>
            <a:rect l="l" t="t" r="r" b="b"/>
            <a:pathLst>
              <a:path w="4059393" h="2548110">
                <a:moveTo>
                  <a:pt x="0" y="1511282"/>
                </a:moveTo>
                <a:lnTo>
                  <a:pt x="1511282" y="0"/>
                </a:lnTo>
                <a:lnTo>
                  <a:pt x="4059393" y="2548110"/>
                </a:lnTo>
                <a:lnTo>
                  <a:pt x="0" y="2548110"/>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5" name="Rectangle 14">
            <a:extLst>
              <a:ext uri="{FF2B5EF4-FFF2-40B4-BE49-F238E27FC236}">
                <a16:creationId xmlns:a16="http://schemas.microsoft.com/office/drawing/2014/main" id="{A6D7111A-21E5-4EE9-8A78-10E5530F011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0262924" y="1465780"/>
            <a:ext cx="1185708" cy="1185708"/>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7" name="Freeform: Shape 16">
            <a:extLst>
              <a:ext uri="{FF2B5EF4-FFF2-40B4-BE49-F238E27FC236}">
                <a16:creationId xmlns:a16="http://schemas.microsoft.com/office/drawing/2014/main" id="{A3969E80-A77B-49FC-9122-D89AFD5EE11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9557" y="5198743"/>
            <a:ext cx="2444907" cy="2366116"/>
          </a:xfrm>
          <a:custGeom>
            <a:avLst/>
            <a:gdLst>
              <a:gd name="connsiteX0" fmla="*/ 0 w 2203753"/>
              <a:gd name="connsiteY0" fmla="*/ 0 h 2132734"/>
              <a:gd name="connsiteX1" fmla="*/ 2203753 w 2203753"/>
              <a:gd name="connsiteY1" fmla="*/ 0 h 2132734"/>
              <a:gd name="connsiteX2" fmla="*/ 2203753 w 2203753"/>
              <a:gd name="connsiteY2" fmla="*/ 576461 h 2132734"/>
              <a:gd name="connsiteX3" fmla="*/ 647480 w 2203753"/>
              <a:gd name="connsiteY3" fmla="*/ 2132734 h 2132734"/>
              <a:gd name="connsiteX4" fmla="*/ 0 w 2203753"/>
              <a:gd name="connsiteY4" fmla="*/ 1485255 h 213273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3753" h="2132734">
                <a:moveTo>
                  <a:pt x="0" y="0"/>
                </a:moveTo>
                <a:lnTo>
                  <a:pt x="2203753" y="0"/>
                </a:lnTo>
                <a:lnTo>
                  <a:pt x="2203753" y="576461"/>
                </a:lnTo>
                <a:lnTo>
                  <a:pt x="647480" y="2132734"/>
                </a:lnTo>
                <a:lnTo>
                  <a:pt x="0" y="1485255"/>
                </a:lnTo>
                <a:close/>
              </a:path>
            </a:pathLst>
          </a:cu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9" name="Rectangle 18">
            <a:extLst>
              <a:ext uri="{FF2B5EF4-FFF2-40B4-BE49-F238E27FC236}">
                <a16:creationId xmlns:a16="http://schemas.microsoft.com/office/drawing/2014/main" id="{1849CA57-76BD-4CF2-80BA-D7A46A01B7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1769787" y="5439893"/>
            <a:ext cx="928467" cy="928467"/>
          </a:xfrm>
          <a:prstGeom prst="rect">
            <a:avLst/>
          </a:prstGeom>
          <a:solidFill>
            <a:schemeClr val="accent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rgbClr val="FFFFFF"/>
              </a:solidFill>
              <a:effectLst>
                <a:outerShdw blurRad="38100" dist="38100" dir="2700000" algn="tl">
                  <a:srgbClr val="000000">
                    <a:alpha val="43137"/>
                  </a:srgbClr>
                </a:outerShdw>
              </a:effectLst>
            </a:endParaRPr>
          </a:p>
        </p:txBody>
      </p:sp>
      <p:sp>
        <p:nvSpPr>
          <p:cNvPr id="21" name="Freeform: Shape 20">
            <a:extLst>
              <a:ext uri="{FF2B5EF4-FFF2-40B4-BE49-F238E27FC236}">
                <a16:creationId xmlns:a16="http://schemas.microsoft.com/office/drawing/2014/main" id="{35E9085E-E730-4768-83D4-6CB7E989715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3401311" y="734311"/>
            <a:ext cx="5389379" cy="5389379"/>
          </a:xfrm>
          <a:custGeom>
            <a:avLst/>
            <a:gdLst>
              <a:gd name="connsiteX0" fmla="*/ 0 w 5389379"/>
              <a:gd name="connsiteY0" fmla="*/ 540040 h 5389379"/>
              <a:gd name="connsiteX1" fmla="*/ 540040 w 5389379"/>
              <a:gd name="connsiteY1" fmla="*/ 0 h 5389379"/>
              <a:gd name="connsiteX2" fmla="*/ 5389379 w 5389379"/>
              <a:gd name="connsiteY2" fmla="*/ 0 h 5389379"/>
              <a:gd name="connsiteX3" fmla="*/ 5389379 w 5389379"/>
              <a:gd name="connsiteY3" fmla="*/ 4838655 h 5389379"/>
              <a:gd name="connsiteX4" fmla="*/ 4838655 w 5389379"/>
              <a:gd name="connsiteY4" fmla="*/ 5389379 h 5389379"/>
              <a:gd name="connsiteX5" fmla="*/ 0 w 5389379"/>
              <a:gd name="connsiteY5" fmla="*/ 5389379 h 53893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389379" h="5389379">
                <a:moveTo>
                  <a:pt x="0" y="540040"/>
                </a:moveTo>
                <a:lnTo>
                  <a:pt x="540040" y="0"/>
                </a:lnTo>
                <a:lnTo>
                  <a:pt x="5389379" y="0"/>
                </a:lnTo>
                <a:lnTo>
                  <a:pt x="5389379" y="4838655"/>
                </a:lnTo>
                <a:lnTo>
                  <a:pt x="4838655" y="5389379"/>
                </a:lnTo>
                <a:lnTo>
                  <a:pt x="0" y="5389379"/>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extBox 1">
            <a:extLst>
              <a:ext uri="{FF2B5EF4-FFF2-40B4-BE49-F238E27FC236}">
                <a16:creationId xmlns:a16="http://schemas.microsoft.com/office/drawing/2014/main" id="{142D2F77-E19E-AE1D-CCE6-D9C5CF647353}"/>
              </a:ext>
            </a:extLst>
          </p:cNvPr>
          <p:cNvSpPr txBox="1"/>
          <p:nvPr/>
        </p:nvSpPr>
        <p:spPr>
          <a:xfrm>
            <a:off x="5231078" y="617850"/>
            <a:ext cx="1690762" cy="1018341"/>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en-US" sz="4400" b="1" kern="1200" dirty="0">
                <a:solidFill>
                  <a:srgbClr val="080808"/>
                </a:solidFill>
                <a:latin typeface="+mj-lt"/>
                <a:ea typeface="+mj-ea"/>
                <a:cs typeface="+mj-cs"/>
              </a:rPr>
              <a:t>Q:</a:t>
            </a:r>
          </a:p>
        </p:txBody>
      </p:sp>
      <p:sp>
        <p:nvSpPr>
          <p:cNvPr id="23" name="Freeform: Shape 22">
            <a:extLst>
              <a:ext uri="{FF2B5EF4-FFF2-40B4-BE49-F238E27FC236}">
                <a16:creationId xmlns:a16="http://schemas.microsoft.com/office/drawing/2014/main" id="{973272FE-A474-4CAE-8CA2-BCC8B476C3F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2700283" y="33283"/>
            <a:ext cx="6791435" cy="6791435"/>
          </a:xfrm>
          <a:custGeom>
            <a:avLst/>
            <a:gdLst>
              <a:gd name="connsiteX0" fmla="*/ 1860938 w 6791435"/>
              <a:gd name="connsiteY0" fmla="*/ 81158 h 6791435"/>
              <a:gd name="connsiteX1" fmla="*/ 1942096 w 6791435"/>
              <a:gd name="connsiteY1" fmla="*/ 0 h 6791435"/>
              <a:gd name="connsiteX2" fmla="*/ 6791435 w 6791435"/>
              <a:gd name="connsiteY2" fmla="*/ 0 h 6791435"/>
              <a:gd name="connsiteX3" fmla="*/ 6791435 w 6791435"/>
              <a:gd name="connsiteY3" fmla="*/ 4838655 h 6791435"/>
              <a:gd name="connsiteX4" fmla="*/ 6710277 w 6791435"/>
              <a:gd name="connsiteY4" fmla="*/ 4919813 h 6791435"/>
              <a:gd name="connsiteX5" fmla="*/ 6710277 w 6791435"/>
              <a:gd name="connsiteY5" fmla="*/ 81158 h 6791435"/>
              <a:gd name="connsiteX6" fmla="*/ 0 w 6791435"/>
              <a:gd name="connsiteY6" fmla="*/ 1942096 h 6791435"/>
              <a:gd name="connsiteX7" fmla="*/ 81158 w 6791435"/>
              <a:gd name="connsiteY7" fmla="*/ 1860938 h 6791435"/>
              <a:gd name="connsiteX8" fmla="*/ 81158 w 6791435"/>
              <a:gd name="connsiteY8" fmla="*/ 6710277 h 6791435"/>
              <a:gd name="connsiteX9" fmla="*/ 4919813 w 6791435"/>
              <a:gd name="connsiteY9" fmla="*/ 6710277 h 6791435"/>
              <a:gd name="connsiteX10" fmla="*/ 4838655 w 6791435"/>
              <a:gd name="connsiteY10" fmla="*/ 6791435 h 6791435"/>
              <a:gd name="connsiteX11" fmla="*/ 0 w 6791435"/>
              <a:gd name="connsiteY11" fmla="*/ 6791435 h 67914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791435" h="6791435">
                <a:moveTo>
                  <a:pt x="1860938" y="81158"/>
                </a:moveTo>
                <a:lnTo>
                  <a:pt x="1942096" y="0"/>
                </a:lnTo>
                <a:lnTo>
                  <a:pt x="6791435" y="0"/>
                </a:lnTo>
                <a:lnTo>
                  <a:pt x="6791435" y="4838655"/>
                </a:lnTo>
                <a:lnTo>
                  <a:pt x="6710277" y="4919813"/>
                </a:lnTo>
                <a:lnTo>
                  <a:pt x="6710277" y="81158"/>
                </a:lnTo>
                <a:close/>
                <a:moveTo>
                  <a:pt x="0" y="1942096"/>
                </a:moveTo>
                <a:lnTo>
                  <a:pt x="81158" y="1860938"/>
                </a:lnTo>
                <a:lnTo>
                  <a:pt x="81158" y="6710277"/>
                </a:lnTo>
                <a:lnTo>
                  <a:pt x="4919813" y="6710277"/>
                </a:lnTo>
                <a:lnTo>
                  <a:pt x="4838655" y="6791435"/>
                </a:lnTo>
                <a:lnTo>
                  <a:pt x="0" y="6791435"/>
                </a:lnTo>
                <a:close/>
              </a:path>
            </a:pathLst>
          </a:custGeom>
          <a:solidFill>
            <a:srgbClr val="FFFFF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tx1"/>
              </a:solidFill>
            </a:endParaRPr>
          </a:p>
        </p:txBody>
      </p:sp>
      <p:sp>
        <p:nvSpPr>
          <p:cNvPr id="25" name="Freeform: Shape 24">
            <a:extLst>
              <a:ext uri="{FF2B5EF4-FFF2-40B4-BE49-F238E27FC236}">
                <a16:creationId xmlns:a16="http://schemas.microsoft.com/office/drawing/2014/main" id="{E07981EA-05A6-437C-88D7-B377B92B031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629823" y="5457591"/>
            <a:ext cx="2231794" cy="2568811"/>
          </a:xfrm>
          <a:custGeom>
            <a:avLst/>
            <a:gdLst>
              <a:gd name="connsiteX0" fmla="*/ 0 w 2940086"/>
              <a:gd name="connsiteY0" fmla="*/ 0 h 3384061"/>
              <a:gd name="connsiteX1" fmla="*/ 2496112 w 2940086"/>
              <a:gd name="connsiteY1" fmla="*/ 0 h 3384061"/>
              <a:gd name="connsiteX2" fmla="*/ 2940086 w 2940086"/>
              <a:gd name="connsiteY2" fmla="*/ 443975 h 3384061"/>
              <a:gd name="connsiteX3" fmla="*/ 0 w 2940086"/>
              <a:gd name="connsiteY3" fmla="*/ 3384061 h 3384061"/>
            </a:gdLst>
            <a:ahLst/>
            <a:cxnLst>
              <a:cxn ang="0">
                <a:pos x="connsiteX0" y="connsiteY0"/>
              </a:cxn>
              <a:cxn ang="0">
                <a:pos x="connsiteX1" y="connsiteY1"/>
              </a:cxn>
              <a:cxn ang="0">
                <a:pos x="connsiteX2" y="connsiteY2"/>
              </a:cxn>
              <a:cxn ang="0">
                <a:pos x="connsiteX3" y="connsiteY3"/>
              </a:cxn>
            </a:cxnLst>
            <a:rect l="l" t="t" r="r" b="b"/>
            <a:pathLst>
              <a:path w="2940086" h="3384061">
                <a:moveTo>
                  <a:pt x="0" y="0"/>
                </a:moveTo>
                <a:lnTo>
                  <a:pt x="2496112" y="0"/>
                </a:lnTo>
                <a:lnTo>
                  <a:pt x="2940086" y="443975"/>
                </a:lnTo>
                <a:lnTo>
                  <a:pt x="0" y="3384061"/>
                </a:lnTo>
                <a:close/>
              </a:path>
            </a:pathLst>
          </a:cu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7" name="Rectangle 26">
            <a:extLst>
              <a:ext uri="{FF2B5EF4-FFF2-40B4-BE49-F238E27FC236}">
                <a16:creationId xmlns:a16="http://schemas.microsoft.com/office/drawing/2014/main" id="{15E3C750-986E-4769-B1AE-49289FBEE75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700000">
            <a:off x="9720059" y="5243545"/>
            <a:ext cx="959985" cy="959985"/>
          </a:xfrm>
          <a:prstGeom prst="rect">
            <a:avLst/>
          </a:prstGeom>
          <a:solidFill>
            <a:schemeClr val="accent4">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4" name="TextBox 13">
            <a:extLst>
              <a:ext uri="{FF2B5EF4-FFF2-40B4-BE49-F238E27FC236}">
                <a16:creationId xmlns:a16="http://schemas.microsoft.com/office/drawing/2014/main" id="{F6269D47-B922-4FDB-8FB7-B43677D96650}"/>
              </a:ext>
            </a:extLst>
          </p:cNvPr>
          <p:cNvSpPr txBox="1"/>
          <p:nvPr/>
        </p:nvSpPr>
        <p:spPr>
          <a:xfrm>
            <a:off x="3575312" y="2254041"/>
            <a:ext cx="5148313" cy="2145943"/>
          </a:xfrm>
          <a:prstGeom prst="rect">
            <a:avLst/>
          </a:prstGeom>
          <a:noFill/>
        </p:spPr>
        <p:txBody>
          <a:bodyPr vert="horz" lIns="91440" tIns="45720" rIns="91440" bIns="45720" rtlCol="0" anchor="ctr">
            <a:normAutofit/>
          </a:bodyPr>
          <a:lstStyle/>
          <a:p>
            <a:pPr algn="ctr">
              <a:lnSpc>
                <a:spcPct val="90000"/>
              </a:lnSpc>
              <a:spcBef>
                <a:spcPct val="0"/>
              </a:spcBef>
              <a:spcAft>
                <a:spcPts val="600"/>
              </a:spcAft>
            </a:pPr>
            <a:r>
              <a:rPr lang="en-US" sz="4400" kern="1200" dirty="0">
                <a:solidFill>
                  <a:srgbClr val="080808"/>
                </a:solidFill>
                <a:latin typeface="+mj-lt"/>
                <a:ea typeface="+mj-ea"/>
                <a:cs typeface="+mj-cs"/>
              </a:rPr>
              <a:t>What’s your </a:t>
            </a:r>
            <a:r>
              <a:rPr lang="en-US" sz="4400" u="sng" kern="1200" dirty="0">
                <a:solidFill>
                  <a:srgbClr val="080808"/>
                </a:solidFill>
                <a:latin typeface="+mj-lt"/>
                <a:ea typeface="+mj-ea"/>
                <a:cs typeface="+mj-cs"/>
              </a:rPr>
              <a:t>least</a:t>
            </a:r>
            <a:r>
              <a:rPr lang="en-US" sz="4400" kern="1200" dirty="0">
                <a:solidFill>
                  <a:srgbClr val="080808"/>
                </a:solidFill>
                <a:latin typeface="+mj-lt"/>
                <a:ea typeface="+mj-ea"/>
                <a:cs typeface="+mj-cs"/>
              </a:rPr>
              <a:t> favourite insect?</a:t>
            </a:r>
          </a:p>
        </p:txBody>
      </p:sp>
      <p:pic>
        <p:nvPicPr>
          <p:cNvPr id="4" name="Graphic 3" descr="Grasshopper with solid fill">
            <a:extLst>
              <a:ext uri="{FF2B5EF4-FFF2-40B4-BE49-F238E27FC236}">
                <a16:creationId xmlns:a16="http://schemas.microsoft.com/office/drawing/2014/main" id="{7034BA01-4CDA-EF5A-1C32-DE37204572AA}"/>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571588">
            <a:off x="2182439" y="6095924"/>
            <a:ext cx="914400" cy="914400"/>
          </a:xfrm>
          <a:prstGeom prst="rect">
            <a:avLst/>
          </a:prstGeom>
        </p:spPr>
      </p:pic>
    </p:spTree>
    <p:extLst>
      <p:ext uri="{BB962C8B-B14F-4D97-AF65-F5344CB8AC3E}">
        <p14:creationId xmlns:p14="http://schemas.microsoft.com/office/powerpoint/2010/main" val="326026007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203" name="Rectangle 8202">
            <a:extLst>
              <a:ext uri="{FF2B5EF4-FFF2-40B4-BE49-F238E27FC236}">
                <a16:creationId xmlns:a16="http://schemas.microsoft.com/office/drawing/2014/main" id="{8B089790-F4B6-46A7-BB28-7B74A9A9EFD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5" name="Rectangle 8204">
            <a:extLst>
              <a:ext uri="{FF2B5EF4-FFF2-40B4-BE49-F238E27FC236}">
                <a16:creationId xmlns:a16="http://schemas.microsoft.com/office/drawing/2014/main" id="{9A191B90-62D1-4718-B891-6A3FC82DD6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a:p>
        </p:txBody>
      </p:sp>
      <p:pic>
        <p:nvPicPr>
          <p:cNvPr id="8198" name="Picture 6" descr="Free Christian Stock Video Footage 6791 Free Downloads">
            <a:extLst>
              <a:ext uri="{FF2B5EF4-FFF2-40B4-BE49-F238E27FC236}">
                <a16:creationId xmlns:a16="http://schemas.microsoft.com/office/drawing/2014/main" id="{31DE790D-D179-443D-8CDC-0BE09FE2FB92}"/>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
          <a:stretch/>
        </p:blipFill>
        <p:spPr bwMode="auto">
          <a:xfrm>
            <a:off x="-1" y="1"/>
            <a:ext cx="12192000" cy="6857922"/>
          </a:xfrm>
          <a:prstGeom prst="rect">
            <a:avLst/>
          </a:prstGeom>
          <a:noFill/>
          <a:extLst>
            <a:ext uri="{909E8E84-426E-40DD-AFC4-6F175D3DCCD1}">
              <a14:hiddenFill xmlns:a14="http://schemas.microsoft.com/office/drawing/2010/main">
                <a:solidFill>
                  <a:srgbClr val="FFFFFF"/>
                </a:solidFill>
              </a14:hiddenFill>
            </a:ext>
          </a:extLst>
        </p:spPr>
      </p:pic>
      <p:grpSp>
        <p:nvGrpSpPr>
          <p:cNvPr id="8207" name="Group 8206">
            <a:extLst>
              <a:ext uri="{FF2B5EF4-FFF2-40B4-BE49-F238E27FC236}">
                <a16:creationId xmlns:a16="http://schemas.microsoft.com/office/drawing/2014/main" id="{63A1050F-42B7-42F4-9436-314DB03DE46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flipH="1">
            <a:off x="-18231" y="-1504"/>
            <a:ext cx="4527885" cy="2330553"/>
            <a:chOff x="6867015" y="-1"/>
            <a:chExt cx="5324985" cy="3251912"/>
          </a:xfrm>
          <a:solidFill>
            <a:schemeClr val="bg1">
              <a:alpha val="30000"/>
            </a:schemeClr>
          </a:solidFill>
        </p:grpSpPr>
        <p:sp>
          <p:nvSpPr>
            <p:cNvPr id="8208" name="Freeform: Shape 8207">
              <a:extLst>
                <a:ext uri="{FF2B5EF4-FFF2-40B4-BE49-F238E27FC236}">
                  <a16:creationId xmlns:a16="http://schemas.microsoft.com/office/drawing/2014/main" id="{23D407BF-2834-499F-A121-4FF4919FC7D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867015" y="-1"/>
              <a:ext cx="5324985" cy="3251912"/>
            </a:xfrm>
            <a:custGeom>
              <a:avLst/>
              <a:gdLst>
                <a:gd name="connsiteX0" fmla="*/ 0 w 5324985"/>
                <a:gd name="connsiteY0" fmla="*/ 0 h 3251912"/>
                <a:gd name="connsiteX1" fmla="*/ 36826 w 5324985"/>
                <a:gd name="connsiteY1" fmla="*/ 0 h 3251912"/>
                <a:gd name="connsiteX2" fmla="*/ 45003 w 5324985"/>
                <a:gd name="connsiteY2" fmla="*/ 152909 h 3251912"/>
                <a:gd name="connsiteX3" fmla="*/ 68956 w 5324985"/>
                <a:gd name="connsiteY3" fmla="*/ 308600 h 3251912"/>
                <a:gd name="connsiteX4" fmla="*/ 167774 w 5324985"/>
                <a:gd name="connsiteY4" fmla="*/ 607968 h 3251912"/>
                <a:gd name="connsiteX5" fmla="*/ 201857 w 5324985"/>
                <a:gd name="connsiteY5" fmla="*/ 679539 h 3251912"/>
                <a:gd name="connsiteX6" fmla="*/ 239741 w 5324985"/>
                <a:gd name="connsiteY6" fmla="*/ 749488 h 3251912"/>
                <a:gd name="connsiteX7" fmla="*/ 323724 w 5324985"/>
                <a:gd name="connsiteY7" fmla="*/ 885101 h 3251912"/>
                <a:gd name="connsiteX8" fmla="*/ 416412 w 5324985"/>
                <a:gd name="connsiteY8" fmla="*/ 1016081 h 3251912"/>
                <a:gd name="connsiteX9" fmla="*/ 515719 w 5324985"/>
                <a:gd name="connsiteY9" fmla="*/ 1143356 h 3251912"/>
                <a:gd name="connsiteX10" fmla="*/ 722427 w 5324985"/>
                <a:gd name="connsiteY10" fmla="*/ 1395127 h 3251912"/>
                <a:gd name="connsiteX11" fmla="*/ 825780 w 5324985"/>
                <a:gd name="connsiteY11" fmla="*/ 1522749 h 3251912"/>
                <a:gd name="connsiteX12" fmla="*/ 926314 w 5324985"/>
                <a:gd name="connsiteY12" fmla="*/ 1651992 h 3251912"/>
                <a:gd name="connsiteX13" fmla="*/ 1026848 w 5324985"/>
                <a:gd name="connsiteY13" fmla="*/ 1776836 h 3251912"/>
                <a:gd name="connsiteX14" fmla="*/ 1131918 w 5324985"/>
                <a:gd name="connsiteY14" fmla="*/ 1897393 h 3251912"/>
                <a:gd name="connsiteX15" fmla="*/ 1354688 w 5324985"/>
                <a:gd name="connsiteY15" fmla="*/ 2124728 h 3251912"/>
                <a:gd name="connsiteX16" fmla="*/ 1855027 w 5324985"/>
                <a:gd name="connsiteY16" fmla="*/ 2504236 h 3251912"/>
                <a:gd name="connsiteX17" fmla="*/ 2131618 w 5324985"/>
                <a:gd name="connsiteY17" fmla="*/ 2646913 h 3251912"/>
                <a:gd name="connsiteX18" fmla="*/ 2423534 w 5324985"/>
                <a:gd name="connsiteY18" fmla="*/ 2754732 h 3251912"/>
                <a:gd name="connsiteX19" fmla="*/ 2727588 w 5324985"/>
                <a:gd name="connsiteY19" fmla="*/ 2829197 h 3251912"/>
                <a:gd name="connsiteX20" fmla="*/ 3041083 w 5324985"/>
                <a:gd name="connsiteY20" fmla="*/ 2870890 h 3251912"/>
                <a:gd name="connsiteX21" fmla="*/ 3360340 w 5324985"/>
                <a:gd name="connsiteY21" fmla="*/ 2883976 h 3251912"/>
                <a:gd name="connsiteX22" fmla="*/ 3439663 w 5324985"/>
                <a:gd name="connsiteY22" fmla="*/ 2883396 h 3251912"/>
                <a:gd name="connsiteX23" fmla="*/ 3478529 w 5324985"/>
                <a:gd name="connsiteY23" fmla="*/ 2882471 h 3251912"/>
                <a:gd name="connsiteX24" fmla="*/ 3517271 w 5324985"/>
                <a:gd name="connsiteY24" fmla="*/ 2880616 h 3251912"/>
                <a:gd name="connsiteX25" fmla="*/ 3671260 w 5324985"/>
                <a:gd name="connsiteY25" fmla="*/ 2867878 h 3251912"/>
                <a:gd name="connsiteX26" fmla="*/ 4265268 w 5324985"/>
                <a:gd name="connsiteY26" fmla="*/ 2716283 h 3251912"/>
                <a:gd name="connsiteX27" fmla="*/ 4546395 w 5324985"/>
                <a:gd name="connsiteY27" fmla="*/ 2584724 h 3251912"/>
                <a:gd name="connsiteX28" fmla="*/ 4817837 w 5324985"/>
                <a:gd name="connsiteY28" fmla="*/ 2424674 h 3251912"/>
                <a:gd name="connsiteX29" fmla="*/ 5081677 w 5324985"/>
                <a:gd name="connsiteY29" fmla="*/ 2243548 h 3251912"/>
                <a:gd name="connsiteX30" fmla="*/ 5211881 w 5324985"/>
                <a:gd name="connsiteY30" fmla="*/ 2147658 h 3251912"/>
                <a:gd name="connsiteX31" fmla="*/ 5324985 w 5324985"/>
                <a:gd name="connsiteY31" fmla="*/ 2062128 h 3251912"/>
                <a:gd name="connsiteX32" fmla="*/ 5324985 w 5324985"/>
                <a:gd name="connsiteY32" fmla="*/ 2514993 h 3251912"/>
                <a:gd name="connsiteX33" fmla="*/ 5314867 w 5324985"/>
                <a:gd name="connsiteY33" fmla="*/ 2522881 h 3251912"/>
                <a:gd name="connsiteX34" fmla="*/ 5038276 w 5324985"/>
                <a:gd name="connsiteY34" fmla="*/ 2722421 h 3251912"/>
                <a:gd name="connsiteX35" fmla="*/ 4741701 w 5324985"/>
                <a:gd name="connsiteY35" fmla="*/ 2904937 h 3251912"/>
                <a:gd name="connsiteX36" fmla="*/ 4420728 w 5324985"/>
                <a:gd name="connsiteY36" fmla="*/ 3058848 h 3251912"/>
                <a:gd name="connsiteX37" fmla="*/ 3717481 w 5324985"/>
                <a:gd name="connsiteY37" fmla="*/ 3237079 h 3251912"/>
                <a:gd name="connsiteX38" fmla="*/ 3535661 w 5324985"/>
                <a:gd name="connsiteY38" fmla="*/ 3249934 h 3251912"/>
                <a:gd name="connsiteX39" fmla="*/ 3490175 w 5324985"/>
                <a:gd name="connsiteY39" fmla="*/ 3251555 h 3251912"/>
                <a:gd name="connsiteX40" fmla="*/ 3444813 w 5324985"/>
                <a:gd name="connsiteY40" fmla="*/ 3251787 h 3251912"/>
                <a:gd name="connsiteX41" fmla="*/ 3355681 w 5324985"/>
                <a:gd name="connsiteY41" fmla="*/ 3250745 h 3251912"/>
                <a:gd name="connsiteX42" fmla="*/ 3179011 w 5324985"/>
                <a:gd name="connsiteY42" fmla="*/ 3243795 h 3251912"/>
                <a:gd name="connsiteX43" fmla="*/ 3002217 w 5324985"/>
                <a:gd name="connsiteY43" fmla="*/ 3227814 h 3251912"/>
                <a:gd name="connsiteX44" fmla="*/ 2650103 w 5324985"/>
                <a:gd name="connsiteY44" fmla="*/ 3170836 h 3251912"/>
                <a:gd name="connsiteX45" fmla="*/ 2305836 w 5324985"/>
                <a:gd name="connsiteY45" fmla="*/ 3072514 h 3251912"/>
                <a:gd name="connsiteX46" fmla="*/ 1978611 w 5324985"/>
                <a:gd name="connsiteY46" fmla="*/ 2929952 h 3251912"/>
                <a:gd name="connsiteX47" fmla="*/ 1678235 w 5324985"/>
                <a:gd name="connsiteY47" fmla="*/ 2744424 h 3251912"/>
                <a:gd name="connsiteX48" fmla="*/ 1175688 w 5324985"/>
                <a:gd name="connsiteY48" fmla="*/ 2277018 h 3251912"/>
                <a:gd name="connsiteX49" fmla="*/ 971310 w 5324985"/>
                <a:gd name="connsiteY49" fmla="*/ 2012044 h 3251912"/>
                <a:gd name="connsiteX50" fmla="*/ 790717 w 5324985"/>
                <a:gd name="connsiteY50" fmla="*/ 1735723 h 3251912"/>
                <a:gd name="connsiteX51" fmla="*/ 706488 w 5324985"/>
                <a:gd name="connsiteY51" fmla="*/ 1598604 h 3251912"/>
                <a:gd name="connsiteX52" fmla="*/ 618951 w 5324985"/>
                <a:gd name="connsiteY52" fmla="*/ 1463802 h 3251912"/>
                <a:gd name="connsiteX53" fmla="*/ 436273 w 5324985"/>
                <a:gd name="connsiteY53" fmla="*/ 1195355 h 3251912"/>
                <a:gd name="connsiteX54" fmla="*/ 346896 w 5324985"/>
                <a:gd name="connsiteY54" fmla="*/ 1058816 h 3251912"/>
                <a:gd name="connsiteX55" fmla="*/ 261809 w 5324985"/>
                <a:gd name="connsiteY55" fmla="*/ 919264 h 3251912"/>
                <a:gd name="connsiteX56" fmla="*/ 118487 w 5324985"/>
                <a:gd name="connsiteY56" fmla="*/ 626498 h 3251912"/>
                <a:gd name="connsiteX57" fmla="*/ 28130 w 5324985"/>
                <a:gd name="connsiteY57" fmla="*/ 315781 h 3251912"/>
                <a:gd name="connsiteX58" fmla="*/ 6751 w 5324985"/>
                <a:gd name="connsiteY58" fmla="*/ 156195 h 32519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Lst>
              <a:rect l="l" t="t" r="r" b="b"/>
              <a:pathLst>
                <a:path w="5324985" h="3251912">
                  <a:moveTo>
                    <a:pt x="0" y="0"/>
                  </a:moveTo>
                  <a:lnTo>
                    <a:pt x="36826" y="0"/>
                  </a:lnTo>
                  <a:lnTo>
                    <a:pt x="45003" y="152909"/>
                  </a:lnTo>
                  <a:cubicBezTo>
                    <a:pt x="50351" y="205154"/>
                    <a:pt x="58290" y="257123"/>
                    <a:pt x="68956" y="308600"/>
                  </a:cubicBezTo>
                  <a:cubicBezTo>
                    <a:pt x="91393" y="411324"/>
                    <a:pt x="123882" y="511847"/>
                    <a:pt x="167774" y="607968"/>
                  </a:cubicBezTo>
                  <a:cubicBezTo>
                    <a:pt x="178195" y="632173"/>
                    <a:pt x="190333" y="655798"/>
                    <a:pt x="201857" y="679539"/>
                  </a:cubicBezTo>
                  <a:cubicBezTo>
                    <a:pt x="214363" y="702933"/>
                    <a:pt x="226255" y="726557"/>
                    <a:pt x="239741" y="749488"/>
                  </a:cubicBezTo>
                  <a:cubicBezTo>
                    <a:pt x="265488" y="795812"/>
                    <a:pt x="294176" y="840746"/>
                    <a:pt x="323724" y="885101"/>
                  </a:cubicBezTo>
                  <a:cubicBezTo>
                    <a:pt x="353149" y="929572"/>
                    <a:pt x="384657" y="972885"/>
                    <a:pt x="416412" y="1016081"/>
                  </a:cubicBezTo>
                  <a:cubicBezTo>
                    <a:pt x="448655" y="1058931"/>
                    <a:pt x="482127" y="1101202"/>
                    <a:pt x="515719" y="1143356"/>
                  </a:cubicBezTo>
                  <a:cubicBezTo>
                    <a:pt x="583027" y="1227782"/>
                    <a:pt x="653402" y="1310470"/>
                    <a:pt x="722427" y="1395127"/>
                  </a:cubicBezTo>
                  <a:cubicBezTo>
                    <a:pt x="757123" y="1437282"/>
                    <a:pt x="791697" y="1479783"/>
                    <a:pt x="825780" y="1522749"/>
                  </a:cubicBezTo>
                  <a:cubicBezTo>
                    <a:pt x="859742" y="1565367"/>
                    <a:pt x="893457" y="1610649"/>
                    <a:pt x="926314" y="1651992"/>
                  </a:cubicBezTo>
                  <a:cubicBezTo>
                    <a:pt x="958927" y="1694379"/>
                    <a:pt x="993132" y="1735492"/>
                    <a:pt x="1026848" y="1776836"/>
                  </a:cubicBezTo>
                  <a:cubicBezTo>
                    <a:pt x="1061545" y="1817485"/>
                    <a:pt x="1095996" y="1858133"/>
                    <a:pt x="1131918" y="1897393"/>
                  </a:cubicBezTo>
                  <a:cubicBezTo>
                    <a:pt x="1203273" y="1976376"/>
                    <a:pt x="1277447" y="2052463"/>
                    <a:pt x="1354688" y="2124728"/>
                  </a:cubicBezTo>
                  <a:cubicBezTo>
                    <a:pt x="1509411" y="2268911"/>
                    <a:pt x="1676396" y="2397575"/>
                    <a:pt x="1855027" y="2504236"/>
                  </a:cubicBezTo>
                  <a:cubicBezTo>
                    <a:pt x="1944528" y="2557277"/>
                    <a:pt x="2036357" y="2605917"/>
                    <a:pt x="2131618" y="2646913"/>
                  </a:cubicBezTo>
                  <a:cubicBezTo>
                    <a:pt x="2226267" y="2689068"/>
                    <a:pt x="2323981" y="2724622"/>
                    <a:pt x="2423534" y="2754732"/>
                  </a:cubicBezTo>
                  <a:cubicBezTo>
                    <a:pt x="2523087" y="2784958"/>
                    <a:pt x="2624602" y="2809394"/>
                    <a:pt x="2727588" y="2829197"/>
                  </a:cubicBezTo>
                  <a:cubicBezTo>
                    <a:pt x="2830698" y="2848653"/>
                    <a:pt x="2935522" y="2861971"/>
                    <a:pt x="3041083" y="2870890"/>
                  </a:cubicBezTo>
                  <a:cubicBezTo>
                    <a:pt x="3146644" y="2879922"/>
                    <a:pt x="3253307" y="2883860"/>
                    <a:pt x="3360340" y="2883976"/>
                  </a:cubicBezTo>
                  <a:cubicBezTo>
                    <a:pt x="3387067" y="2883976"/>
                    <a:pt x="3414162" y="2884439"/>
                    <a:pt x="3439663" y="2883396"/>
                  </a:cubicBezTo>
                  <a:lnTo>
                    <a:pt x="3478529" y="2882471"/>
                  </a:lnTo>
                  <a:lnTo>
                    <a:pt x="3517271" y="2880616"/>
                  </a:lnTo>
                  <a:cubicBezTo>
                    <a:pt x="3568887" y="2878417"/>
                    <a:pt x="3620257" y="2873552"/>
                    <a:pt x="3671260" y="2867878"/>
                  </a:cubicBezTo>
                  <a:cubicBezTo>
                    <a:pt x="3875515" y="2844253"/>
                    <a:pt x="4074253" y="2792486"/>
                    <a:pt x="4265268" y="2716283"/>
                  </a:cubicBezTo>
                  <a:cubicBezTo>
                    <a:pt x="4361020" y="2678529"/>
                    <a:pt x="4454444" y="2633710"/>
                    <a:pt x="4546395" y="2584724"/>
                  </a:cubicBezTo>
                  <a:cubicBezTo>
                    <a:pt x="4638470" y="2535967"/>
                    <a:pt x="4728827" y="2481885"/>
                    <a:pt x="4817837" y="2424674"/>
                  </a:cubicBezTo>
                  <a:cubicBezTo>
                    <a:pt x="4906846" y="2367348"/>
                    <a:pt x="4994385" y="2306317"/>
                    <a:pt x="5081677" y="2243548"/>
                  </a:cubicBezTo>
                  <a:cubicBezTo>
                    <a:pt x="5125201" y="2212164"/>
                    <a:pt x="5168603" y="2179969"/>
                    <a:pt x="5211881" y="2147658"/>
                  </a:cubicBezTo>
                  <a:lnTo>
                    <a:pt x="5324985" y="2062128"/>
                  </a:lnTo>
                  <a:lnTo>
                    <a:pt x="5324985" y="2514993"/>
                  </a:lnTo>
                  <a:lnTo>
                    <a:pt x="5314867" y="2522881"/>
                  </a:lnTo>
                  <a:cubicBezTo>
                    <a:pt x="5225490" y="2591325"/>
                    <a:pt x="5133783" y="2658379"/>
                    <a:pt x="5038276" y="2722421"/>
                  </a:cubicBezTo>
                  <a:cubicBezTo>
                    <a:pt x="4942892" y="2786348"/>
                    <a:pt x="4844810" y="2848422"/>
                    <a:pt x="4741701" y="2904937"/>
                  </a:cubicBezTo>
                  <a:cubicBezTo>
                    <a:pt x="4638592" y="2961337"/>
                    <a:pt x="4531929" y="3013683"/>
                    <a:pt x="4420728" y="3058848"/>
                  </a:cubicBezTo>
                  <a:cubicBezTo>
                    <a:pt x="4199063" y="3150338"/>
                    <a:pt x="3959621" y="3211485"/>
                    <a:pt x="3717481" y="3237079"/>
                  </a:cubicBezTo>
                  <a:cubicBezTo>
                    <a:pt x="3656914" y="3243101"/>
                    <a:pt x="3596227" y="3247966"/>
                    <a:pt x="3535661" y="3249934"/>
                  </a:cubicBezTo>
                  <a:lnTo>
                    <a:pt x="3490175" y="3251555"/>
                  </a:lnTo>
                  <a:lnTo>
                    <a:pt x="3444813" y="3251787"/>
                  </a:lnTo>
                  <a:cubicBezTo>
                    <a:pt x="3414162" y="3252250"/>
                    <a:pt x="3385105" y="3251324"/>
                    <a:pt x="3355681" y="3250745"/>
                  </a:cubicBezTo>
                  <a:cubicBezTo>
                    <a:pt x="3296954" y="3250050"/>
                    <a:pt x="3237860" y="3246692"/>
                    <a:pt x="3179011" y="3243795"/>
                  </a:cubicBezTo>
                  <a:cubicBezTo>
                    <a:pt x="3120039" y="3239164"/>
                    <a:pt x="3061067" y="3234878"/>
                    <a:pt x="3002217" y="3227814"/>
                  </a:cubicBezTo>
                  <a:cubicBezTo>
                    <a:pt x="2884397" y="3214496"/>
                    <a:pt x="2766699" y="3196314"/>
                    <a:pt x="2650103" y="3170836"/>
                  </a:cubicBezTo>
                  <a:cubicBezTo>
                    <a:pt x="2533510" y="3145358"/>
                    <a:pt x="2418263" y="3112583"/>
                    <a:pt x="2305836" y="3072514"/>
                  </a:cubicBezTo>
                  <a:cubicBezTo>
                    <a:pt x="2193410" y="3032328"/>
                    <a:pt x="2083926" y="2984383"/>
                    <a:pt x="1978611" y="2929952"/>
                  </a:cubicBezTo>
                  <a:cubicBezTo>
                    <a:pt x="1873663" y="2874711"/>
                    <a:pt x="1772884" y="2812985"/>
                    <a:pt x="1678235" y="2744424"/>
                  </a:cubicBezTo>
                  <a:cubicBezTo>
                    <a:pt x="1488201" y="2608001"/>
                    <a:pt x="1321708" y="2448068"/>
                    <a:pt x="1175688" y="2277018"/>
                  </a:cubicBezTo>
                  <a:cubicBezTo>
                    <a:pt x="1102985" y="2191086"/>
                    <a:pt x="1035309" y="2102377"/>
                    <a:pt x="971310" y="2012044"/>
                  </a:cubicBezTo>
                  <a:cubicBezTo>
                    <a:pt x="907188" y="1921714"/>
                    <a:pt x="847358" y="1829413"/>
                    <a:pt x="790717" y="1735723"/>
                  </a:cubicBezTo>
                  <a:cubicBezTo>
                    <a:pt x="761782" y="1688357"/>
                    <a:pt x="735300" y="1644002"/>
                    <a:pt x="706488" y="1598604"/>
                  </a:cubicBezTo>
                  <a:cubicBezTo>
                    <a:pt x="677922" y="1553555"/>
                    <a:pt x="648866" y="1508505"/>
                    <a:pt x="618951" y="1463802"/>
                  </a:cubicBezTo>
                  <a:lnTo>
                    <a:pt x="436273" y="1195355"/>
                  </a:lnTo>
                  <a:cubicBezTo>
                    <a:pt x="405990" y="1150189"/>
                    <a:pt x="376075" y="1104792"/>
                    <a:pt x="346896" y="1058816"/>
                  </a:cubicBezTo>
                  <a:cubicBezTo>
                    <a:pt x="317716" y="1012838"/>
                    <a:pt x="288782" y="966747"/>
                    <a:pt x="261809" y="919264"/>
                  </a:cubicBezTo>
                  <a:cubicBezTo>
                    <a:pt x="207742" y="824764"/>
                    <a:pt x="158088" y="727485"/>
                    <a:pt x="118487" y="626498"/>
                  </a:cubicBezTo>
                  <a:cubicBezTo>
                    <a:pt x="78151" y="525859"/>
                    <a:pt x="48237" y="421515"/>
                    <a:pt x="28130" y="315781"/>
                  </a:cubicBezTo>
                  <a:cubicBezTo>
                    <a:pt x="18506" y="262914"/>
                    <a:pt x="11425" y="209642"/>
                    <a:pt x="6751" y="15619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09" name="Freeform: Shape 8208">
              <a:extLst>
                <a:ext uri="{FF2B5EF4-FFF2-40B4-BE49-F238E27FC236}">
                  <a16:creationId xmlns:a16="http://schemas.microsoft.com/office/drawing/2014/main" id="{57C515C8-97E1-406F-BA1C-EB6AD75B0DF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16467" y="-1"/>
              <a:ext cx="5275533" cy="2980757"/>
            </a:xfrm>
            <a:custGeom>
              <a:avLst/>
              <a:gdLst>
                <a:gd name="connsiteX0" fmla="*/ 0 w 5275533"/>
                <a:gd name="connsiteY0" fmla="*/ 0 h 2980757"/>
                <a:gd name="connsiteX1" fmla="*/ 201166 w 5275533"/>
                <a:gd name="connsiteY1" fmla="*/ 0 h 2980757"/>
                <a:gd name="connsiteX2" fmla="*/ 206734 w 5275533"/>
                <a:gd name="connsiteY2" fmla="*/ 89286 h 2980757"/>
                <a:gd name="connsiteX3" fmla="*/ 232051 w 5275533"/>
                <a:gd name="connsiteY3" fmla="*/ 226897 h 2980757"/>
                <a:gd name="connsiteX4" fmla="*/ 332707 w 5275533"/>
                <a:gd name="connsiteY4" fmla="*/ 487120 h 2980757"/>
                <a:gd name="connsiteX5" fmla="*/ 402959 w 5275533"/>
                <a:gd name="connsiteY5" fmla="*/ 609647 h 2980757"/>
                <a:gd name="connsiteX6" fmla="*/ 483631 w 5275533"/>
                <a:gd name="connsiteY6" fmla="*/ 728236 h 2980757"/>
                <a:gd name="connsiteX7" fmla="*/ 669986 w 5275533"/>
                <a:gd name="connsiteY7" fmla="*/ 957424 h 2980757"/>
                <a:gd name="connsiteX8" fmla="*/ 871667 w 5275533"/>
                <a:gd name="connsiteY8" fmla="*/ 1188348 h 2980757"/>
                <a:gd name="connsiteX9" fmla="*/ 971956 w 5275533"/>
                <a:gd name="connsiteY9" fmla="*/ 1308905 h 2980757"/>
                <a:gd name="connsiteX10" fmla="*/ 1020139 w 5275533"/>
                <a:gd name="connsiteY10" fmla="*/ 1368084 h 2980757"/>
                <a:gd name="connsiteX11" fmla="*/ 1067340 w 5275533"/>
                <a:gd name="connsiteY11" fmla="*/ 1424715 h 2980757"/>
                <a:gd name="connsiteX12" fmla="*/ 1472909 w 5275533"/>
                <a:gd name="connsiteY12" fmla="*/ 1843252 h 2980757"/>
                <a:gd name="connsiteX13" fmla="*/ 1688567 w 5275533"/>
                <a:gd name="connsiteY13" fmla="*/ 2031559 h 2980757"/>
                <a:gd name="connsiteX14" fmla="*/ 1914401 w 5275533"/>
                <a:gd name="connsiteY14" fmla="*/ 2205156 h 2980757"/>
                <a:gd name="connsiteX15" fmla="*/ 2418909 w 5275533"/>
                <a:gd name="connsiteY15" fmla="*/ 2479741 h 2980757"/>
                <a:gd name="connsiteX16" fmla="*/ 2701141 w 5275533"/>
                <a:gd name="connsiteY16" fmla="*/ 2557333 h 2980757"/>
                <a:gd name="connsiteX17" fmla="*/ 2773475 w 5275533"/>
                <a:gd name="connsiteY17" fmla="*/ 2570999 h 2980757"/>
                <a:gd name="connsiteX18" fmla="*/ 2846424 w 5275533"/>
                <a:gd name="connsiteY18" fmla="*/ 2582465 h 2980757"/>
                <a:gd name="connsiteX19" fmla="*/ 2993669 w 5275533"/>
                <a:gd name="connsiteY19" fmla="*/ 2598909 h 2980757"/>
                <a:gd name="connsiteX20" fmla="*/ 3067721 w 5275533"/>
                <a:gd name="connsiteY20" fmla="*/ 2604237 h 2980757"/>
                <a:gd name="connsiteX21" fmla="*/ 3142019 w 5275533"/>
                <a:gd name="connsiteY21" fmla="*/ 2607943 h 2980757"/>
                <a:gd name="connsiteX22" fmla="*/ 3216561 w 5275533"/>
                <a:gd name="connsiteY22" fmla="*/ 2609564 h 2980757"/>
                <a:gd name="connsiteX23" fmla="*/ 3291225 w 5275533"/>
                <a:gd name="connsiteY23" fmla="*/ 2609217 h 2980757"/>
                <a:gd name="connsiteX24" fmla="*/ 3328619 w 5275533"/>
                <a:gd name="connsiteY24" fmla="*/ 2608869 h 2980757"/>
                <a:gd name="connsiteX25" fmla="*/ 3364665 w 5275533"/>
                <a:gd name="connsiteY25" fmla="*/ 2607363 h 2980757"/>
                <a:gd name="connsiteX26" fmla="*/ 3400587 w 5275533"/>
                <a:gd name="connsiteY26" fmla="*/ 2605627 h 2980757"/>
                <a:gd name="connsiteX27" fmla="*/ 3436387 w 5275533"/>
                <a:gd name="connsiteY27" fmla="*/ 2602847 h 2980757"/>
                <a:gd name="connsiteX28" fmla="*/ 3578361 w 5275533"/>
                <a:gd name="connsiteY28" fmla="*/ 2586286 h 2980757"/>
                <a:gd name="connsiteX29" fmla="*/ 4119159 w 5275533"/>
                <a:gd name="connsiteY29" fmla="*/ 2418594 h 2980757"/>
                <a:gd name="connsiteX30" fmla="*/ 4618765 w 5275533"/>
                <a:gd name="connsiteY30" fmla="*/ 2124668 h 2980757"/>
                <a:gd name="connsiteX31" fmla="*/ 4739895 w 5275533"/>
                <a:gd name="connsiteY31" fmla="*/ 2038275 h 2980757"/>
                <a:gd name="connsiteX32" fmla="*/ 4861027 w 5275533"/>
                <a:gd name="connsiteY32" fmla="*/ 1948986 h 2980757"/>
                <a:gd name="connsiteX33" fmla="*/ 5106354 w 5275533"/>
                <a:gd name="connsiteY33" fmla="*/ 1763690 h 2980757"/>
                <a:gd name="connsiteX34" fmla="*/ 5275533 w 5275533"/>
                <a:gd name="connsiteY34" fmla="*/ 1641017 h 2980757"/>
                <a:gd name="connsiteX35" fmla="*/ 5275533 w 5275533"/>
                <a:gd name="connsiteY35" fmla="*/ 2257481 h 2980757"/>
                <a:gd name="connsiteX36" fmla="*/ 5168881 w 5275533"/>
                <a:gd name="connsiteY36" fmla="*/ 2332084 h 2980757"/>
                <a:gd name="connsiteX37" fmla="*/ 5036225 w 5275533"/>
                <a:gd name="connsiteY37" fmla="*/ 2421489 h 2980757"/>
                <a:gd name="connsiteX38" fmla="*/ 4899401 w 5275533"/>
                <a:gd name="connsiteY38" fmla="*/ 2508347 h 2980757"/>
                <a:gd name="connsiteX39" fmla="*/ 4612145 w 5275533"/>
                <a:gd name="connsiteY39" fmla="*/ 2671407 h 2980757"/>
                <a:gd name="connsiteX40" fmla="*/ 4303187 w 5275533"/>
                <a:gd name="connsiteY40" fmla="*/ 2810030 h 2980757"/>
                <a:gd name="connsiteX41" fmla="*/ 3630835 w 5275533"/>
                <a:gd name="connsiteY41" fmla="*/ 2969500 h 2980757"/>
                <a:gd name="connsiteX42" fmla="*/ 3457719 w 5275533"/>
                <a:gd name="connsiteY42" fmla="*/ 2979808 h 2980757"/>
                <a:gd name="connsiteX43" fmla="*/ 3414441 w 5275533"/>
                <a:gd name="connsiteY43" fmla="*/ 2980733 h 2980757"/>
                <a:gd name="connsiteX44" fmla="*/ 3371285 w 5275533"/>
                <a:gd name="connsiteY44" fmla="*/ 2980502 h 2980757"/>
                <a:gd name="connsiteX45" fmla="*/ 3328252 w 5275533"/>
                <a:gd name="connsiteY45" fmla="*/ 2980039 h 2980757"/>
                <a:gd name="connsiteX46" fmla="*/ 3286445 w 5275533"/>
                <a:gd name="connsiteY46" fmla="*/ 2978534 h 2980757"/>
                <a:gd name="connsiteX47" fmla="*/ 2952475 w 5275533"/>
                <a:gd name="connsiteY47" fmla="*/ 2953402 h 2980757"/>
                <a:gd name="connsiteX48" fmla="*/ 2620591 w 5275533"/>
                <a:gd name="connsiteY48" fmla="*/ 2898046 h 2980757"/>
                <a:gd name="connsiteX49" fmla="*/ 2294591 w 5275533"/>
                <a:gd name="connsiteY49" fmla="*/ 2811305 h 2980757"/>
                <a:gd name="connsiteX50" fmla="*/ 1670544 w 5275533"/>
                <a:gd name="connsiteY50" fmla="*/ 2550501 h 2980757"/>
                <a:gd name="connsiteX51" fmla="*/ 1144703 w 5275533"/>
                <a:gd name="connsiteY51" fmla="*/ 2144472 h 2980757"/>
                <a:gd name="connsiteX52" fmla="*/ 931497 w 5275533"/>
                <a:gd name="connsiteY52" fmla="*/ 1900114 h 2980757"/>
                <a:gd name="connsiteX53" fmla="*/ 745265 w 5275533"/>
                <a:gd name="connsiteY53" fmla="*/ 1641395 h 2980757"/>
                <a:gd name="connsiteX54" fmla="*/ 701741 w 5275533"/>
                <a:gd name="connsiteY54" fmla="*/ 1575500 h 2980757"/>
                <a:gd name="connsiteX55" fmla="*/ 660178 w 5275533"/>
                <a:gd name="connsiteY55" fmla="*/ 1511573 h 2980757"/>
                <a:gd name="connsiteX56" fmla="*/ 578158 w 5275533"/>
                <a:gd name="connsiteY56" fmla="*/ 1387656 h 2980757"/>
                <a:gd name="connsiteX57" fmla="*/ 408230 w 5275533"/>
                <a:gd name="connsiteY57" fmla="*/ 1134497 h 2980757"/>
                <a:gd name="connsiteX58" fmla="*/ 242349 w 5275533"/>
                <a:gd name="connsiteY58" fmla="*/ 866860 h 2980757"/>
                <a:gd name="connsiteX59" fmla="*/ 167562 w 5275533"/>
                <a:gd name="connsiteY59" fmla="*/ 724994 h 2980757"/>
                <a:gd name="connsiteX60" fmla="*/ 104054 w 5275533"/>
                <a:gd name="connsiteY60" fmla="*/ 576525 h 2980757"/>
                <a:gd name="connsiteX61" fmla="*/ 55381 w 5275533"/>
                <a:gd name="connsiteY61" fmla="*/ 422499 h 2980757"/>
                <a:gd name="connsiteX62" fmla="*/ 37236 w 5275533"/>
                <a:gd name="connsiteY62" fmla="*/ 343980 h 2980757"/>
                <a:gd name="connsiteX63" fmla="*/ 29267 w 5275533"/>
                <a:gd name="connsiteY63" fmla="*/ 304604 h 2980757"/>
                <a:gd name="connsiteX64" fmla="*/ 22646 w 5275533"/>
                <a:gd name="connsiteY64" fmla="*/ 265113 h 2980757"/>
                <a:gd name="connsiteX65" fmla="*/ 3903 w 5275533"/>
                <a:gd name="connsiteY65" fmla="*/ 106787 h 29807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5275533" h="2980757">
                  <a:moveTo>
                    <a:pt x="0" y="0"/>
                  </a:moveTo>
                  <a:lnTo>
                    <a:pt x="201166" y="0"/>
                  </a:lnTo>
                  <a:lnTo>
                    <a:pt x="206734" y="89286"/>
                  </a:lnTo>
                  <a:cubicBezTo>
                    <a:pt x="212220" y="135755"/>
                    <a:pt x="220465" y="181731"/>
                    <a:pt x="232051" y="226897"/>
                  </a:cubicBezTo>
                  <a:cubicBezTo>
                    <a:pt x="254855" y="317344"/>
                    <a:pt x="290287" y="403854"/>
                    <a:pt x="332707" y="487120"/>
                  </a:cubicBezTo>
                  <a:cubicBezTo>
                    <a:pt x="354163" y="528696"/>
                    <a:pt x="377948" y="569461"/>
                    <a:pt x="402959" y="609647"/>
                  </a:cubicBezTo>
                  <a:cubicBezTo>
                    <a:pt x="428337" y="649717"/>
                    <a:pt x="455433" y="689209"/>
                    <a:pt x="483631" y="728236"/>
                  </a:cubicBezTo>
                  <a:cubicBezTo>
                    <a:pt x="540764" y="806061"/>
                    <a:pt x="604271" y="881569"/>
                    <a:pt x="669986" y="957424"/>
                  </a:cubicBezTo>
                  <a:cubicBezTo>
                    <a:pt x="735701" y="1033395"/>
                    <a:pt x="804359" y="1109366"/>
                    <a:pt x="871667" y="1188348"/>
                  </a:cubicBezTo>
                  <a:cubicBezTo>
                    <a:pt x="905383" y="1227723"/>
                    <a:pt x="938731" y="1268025"/>
                    <a:pt x="971956" y="1308905"/>
                  </a:cubicBezTo>
                  <a:lnTo>
                    <a:pt x="1020139" y="1368084"/>
                  </a:lnTo>
                  <a:cubicBezTo>
                    <a:pt x="1035954" y="1386962"/>
                    <a:pt x="1051035" y="1406302"/>
                    <a:pt x="1067340" y="1424715"/>
                  </a:cubicBezTo>
                  <a:cubicBezTo>
                    <a:pt x="1194602" y="1574573"/>
                    <a:pt x="1332652" y="1712503"/>
                    <a:pt x="1472909" y="1843252"/>
                  </a:cubicBezTo>
                  <a:cubicBezTo>
                    <a:pt x="1543406" y="1908337"/>
                    <a:pt x="1615128" y="1971221"/>
                    <a:pt x="1688567" y="2031559"/>
                  </a:cubicBezTo>
                  <a:cubicBezTo>
                    <a:pt x="1762006" y="2091895"/>
                    <a:pt x="1836793" y="2150263"/>
                    <a:pt x="1914401" y="2205156"/>
                  </a:cubicBezTo>
                  <a:cubicBezTo>
                    <a:pt x="2069003" y="2315176"/>
                    <a:pt x="2235742" y="2413498"/>
                    <a:pt x="2418909" y="2479741"/>
                  </a:cubicBezTo>
                  <a:cubicBezTo>
                    <a:pt x="2510249" y="2512863"/>
                    <a:pt x="2604898" y="2538225"/>
                    <a:pt x="2701141" y="2557333"/>
                  </a:cubicBezTo>
                  <a:cubicBezTo>
                    <a:pt x="2725293" y="2561850"/>
                    <a:pt x="2749201" y="2567062"/>
                    <a:pt x="2773475" y="2570999"/>
                  </a:cubicBezTo>
                  <a:lnTo>
                    <a:pt x="2846424" y="2582465"/>
                  </a:lnTo>
                  <a:cubicBezTo>
                    <a:pt x="2895343" y="2588602"/>
                    <a:pt x="2944261" y="2595088"/>
                    <a:pt x="2993669" y="2598909"/>
                  </a:cubicBezTo>
                  <a:cubicBezTo>
                    <a:pt x="3018313" y="2601110"/>
                    <a:pt x="3042956" y="2603195"/>
                    <a:pt x="3067721" y="2604237"/>
                  </a:cubicBezTo>
                  <a:cubicBezTo>
                    <a:pt x="3092487" y="2605394"/>
                    <a:pt x="3117130" y="2607247"/>
                    <a:pt x="3142019" y="2607943"/>
                  </a:cubicBezTo>
                  <a:lnTo>
                    <a:pt x="3216561" y="2609564"/>
                  </a:lnTo>
                  <a:cubicBezTo>
                    <a:pt x="3241326" y="2610142"/>
                    <a:pt x="3266337" y="2609333"/>
                    <a:pt x="3291225" y="2609217"/>
                  </a:cubicBezTo>
                  <a:lnTo>
                    <a:pt x="3328619" y="2608869"/>
                  </a:lnTo>
                  <a:cubicBezTo>
                    <a:pt x="3340757" y="2608522"/>
                    <a:pt x="3352649" y="2607827"/>
                    <a:pt x="3364665" y="2607363"/>
                  </a:cubicBezTo>
                  <a:cubicBezTo>
                    <a:pt x="3376679" y="2606784"/>
                    <a:pt x="3388695" y="2606438"/>
                    <a:pt x="3400587" y="2605627"/>
                  </a:cubicBezTo>
                  <a:lnTo>
                    <a:pt x="3436387" y="2602847"/>
                  </a:lnTo>
                  <a:cubicBezTo>
                    <a:pt x="3484079" y="2599257"/>
                    <a:pt x="3531404" y="2593235"/>
                    <a:pt x="3578361" y="2586286"/>
                  </a:cubicBezTo>
                  <a:cubicBezTo>
                    <a:pt x="3766310" y="2556871"/>
                    <a:pt x="3947025" y="2499314"/>
                    <a:pt x="4119159" y="2418594"/>
                  </a:cubicBezTo>
                  <a:cubicBezTo>
                    <a:pt x="4291907" y="2338801"/>
                    <a:pt x="4456317" y="2236657"/>
                    <a:pt x="4618765" y="2124668"/>
                  </a:cubicBezTo>
                  <a:cubicBezTo>
                    <a:pt x="4659346" y="2096759"/>
                    <a:pt x="4699682" y="2067575"/>
                    <a:pt x="4739895" y="2038275"/>
                  </a:cubicBezTo>
                  <a:cubicBezTo>
                    <a:pt x="4780355" y="2008976"/>
                    <a:pt x="4820691" y="1979212"/>
                    <a:pt x="4861027" y="1948986"/>
                  </a:cubicBezTo>
                  <a:lnTo>
                    <a:pt x="5106354" y="1763690"/>
                  </a:lnTo>
                  <a:lnTo>
                    <a:pt x="5275533" y="1641017"/>
                  </a:lnTo>
                  <a:lnTo>
                    <a:pt x="5275533" y="2257481"/>
                  </a:lnTo>
                  <a:lnTo>
                    <a:pt x="5168881" y="2332084"/>
                  </a:lnTo>
                  <a:cubicBezTo>
                    <a:pt x="5125235" y="2362079"/>
                    <a:pt x="5081099" y="2391958"/>
                    <a:pt x="5036225" y="2421489"/>
                  </a:cubicBezTo>
                  <a:cubicBezTo>
                    <a:pt x="4991231" y="2450790"/>
                    <a:pt x="4945867" y="2479857"/>
                    <a:pt x="4899401" y="2508347"/>
                  </a:cubicBezTo>
                  <a:cubicBezTo>
                    <a:pt x="4806959" y="2565440"/>
                    <a:pt x="4711574" y="2620798"/>
                    <a:pt x="4612145" y="2671407"/>
                  </a:cubicBezTo>
                  <a:cubicBezTo>
                    <a:pt x="4512836" y="2722247"/>
                    <a:pt x="4410095" y="2769496"/>
                    <a:pt x="4303187" y="2810030"/>
                  </a:cubicBezTo>
                  <a:cubicBezTo>
                    <a:pt x="4090349" y="2892256"/>
                    <a:pt x="3861694" y="2947728"/>
                    <a:pt x="3630835" y="2969500"/>
                  </a:cubicBezTo>
                  <a:cubicBezTo>
                    <a:pt x="3573089" y="2974712"/>
                    <a:pt x="3515343" y="2978649"/>
                    <a:pt x="3457719" y="2979808"/>
                  </a:cubicBezTo>
                  <a:lnTo>
                    <a:pt x="3414441" y="2980733"/>
                  </a:lnTo>
                  <a:cubicBezTo>
                    <a:pt x="3400097" y="2980850"/>
                    <a:pt x="3385630" y="2980502"/>
                    <a:pt x="3371285" y="2980502"/>
                  </a:cubicBezTo>
                  <a:lnTo>
                    <a:pt x="3328252" y="2980039"/>
                  </a:lnTo>
                  <a:lnTo>
                    <a:pt x="3286445" y="2978534"/>
                  </a:lnTo>
                  <a:cubicBezTo>
                    <a:pt x="3175121" y="2975174"/>
                    <a:pt x="3063553" y="2966837"/>
                    <a:pt x="2952475" y="2953402"/>
                  </a:cubicBezTo>
                  <a:cubicBezTo>
                    <a:pt x="2841275" y="2940664"/>
                    <a:pt x="2730319" y="2922365"/>
                    <a:pt x="2620591" y="2898046"/>
                  </a:cubicBezTo>
                  <a:cubicBezTo>
                    <a:pt x="2510984" y="2873494"/>
                    <a:pt x="2402235" y="2844426"/>
                    <a:pt x="2294591" y="2811305"/>
                  </a:cubicBezTo>
                  <a:cubicBezTo>
                    <a:pt x="2079669" y="2744483"/>
                    <a:pt x="1867198" y="2661331"/>
                    <a:pt x="1670544" y="2550501"/>
                  </a:cubicBezTo>
                  <a:cubicBezTo>
                    <a:pt x="1473767" y="2439903"/>
                    <a:pt x="1298079" y="2299657"/>
                    <a:pt x="1144703" y="2144472"/>
                  </a:cubicBezTo>
                  <a:cubicBezTo>
                    <a:pt x="1067586" y="2066996"/>
                    <a:pt x="997458" y="1984539"/>
                    <a:pt x="931497" y="1900114"/>
                  </a:cubicBezTo>
                  <a:cubicBezTo>
                    <a:pt x="865906" y="1815342"/>
                    <a:pt x="803500" y="1729295"/>
                    <a:pt x="745265" y="1641395"/>
                  </a:cubicBezTo>
                  <a:cubicBezTo>
                    <a:pt x="730307" y="1619623"/>
                    <a:pt x="716207" y="1597503"/>
                    <a:pt x="701741" y="1575500"/>
                  </a:cubicBezTo>
                  <a:lnTo>
                    <a:pt x="660178" y="1511573"/>
                  </a:lnTo>
                  <a:cubicBezTo>
                    <a:pt x="633574" y="1470229"/>
                    <a:pt x="605989" y="1429232"/>
                    <a:pt x="578158" y="1387656"/>
                  </a:cubicBezTo>
                  <a:lnTo>
                    <a:pt x="408230" y="1134497"/>
                  </a:lnTo>
                  <a:cubicBezTo>
                    <a:pt x="351220" y="1048219"/>
                    <a:pt x="294945" y="959392"/>
                    <a:pt x="242349" y="866860"/>
                  </a:cubicBezTo>
                  <a:cubicBezTo>
                    <a:pt x="216112" y="820536"/>
                    <a:pt x="190734" y="773402"/>
                    <a:pt x="167562" y="724994"/>
                  </a:cubicBezTo>
                  <a:cubicBezTo>
                    <a:pt x="144513" y="676469"/>
                    <a:pt x="123057" y="627019"/>
                    <a:pt x="104054" y="576525"/>
                  </a:cubicBezTo>
                  <a:cubicBezTo>
                    <a:pt x="85418" y="525917"/>
                    <a:pt x="68867" y="474613"/>
                    <a:pt x="55381" y="422499"/>
                  </a:cubicBezTo>
                  <a:cubicBezTo>
                    <a:pt x="49006" y="396442"/>
                    <a:pt x="42508" y="370269"/>
                    <a:pt x="37236" y="343980"/>
                  </a:cubicBezTo>
                  <a:lnTo>
                    <a:pt x="29267" y="304604"/>
                  </a:lnTo>
                  <a:lnTo>
                    <a:pt x="22646" y="265113"/>
                  </a:lnTo>
                  <a:cubicBezTo>
                    <a:pt x="14003" y="212420"/>
                    <a:pt x="7872" y="159582"/>
                    <a:pt x="3903" y="10678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0" name="Freeform: Shape 8209">
              <a:extLst>
                <a:ext uri="{FF2B5EF4-FFF2-40B4-BE49-F238E27FC236}">
                  <a16:creationId xmlns:a16="http://schemas.microsoft.com/office/drawing/2014/main" id="{D8DBBF75-CCF9-41BE-9004-7834D096B26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613805 w 5270786"/>
                <a:gd name="connsiteY1" fmla="*/ 0 h 2927775"/>
                <a:gd name="connsiteX2" fmla="*/ 618487 w 5270786"/>
                <a:gd name="connsiteY2" fmla="*/ 85404 h 2927775"/>
                <a:gd name="connsiteX3" fmla="*/ 1054084 w 5270786"/>
                <a:gd name="connsiteY3" fmla="*/ 895200 h 2927775"/>
                <a:gd name="connsiteX4" fmla="*/ 1276976 w 5270786"/>
                <a:gd name="connsiteY4" fmla="*/ 1191325 h 2927775"/>
                <a:gd name="connsiteX5" fmla="*/ 3368450 w 5270786"/>
                <a:gd name="connsiteY5" fmla="*/ 2348843 h 2927775"/>
                <a:gd name="connsiteX6" fmla="*/ 4956151 w 5270786"/>
                <a:gd name="connsiteY6" fmla="*/ 1636730 h 2927775"/>
                <a:gd name="connsiteX7" fmla="*/ 5149372 w 5270786"/>
                <a:gd name="connsiteY7" fmla="*/ 1495325 h 2927775"/>
                <a:gd name="connsiteX8" fmla="*/ 5270786 w 5270786"/>
                <a:gd name="connsiteY8" fmla="*/ 1406110 h 2927775"/>
                <a:gd name="connsiteX9" fmla="*/ 5270786 w 5270786"/>
                <a:gd name="connsiteY9" fmla="*/ 2138641 h 2927775"/>
                <a:gd name="connsiteX10" fmla="*/ 5112925 w 5270786"/>
                <a:gd name="connsiteY10" fmla="*/ 2253730 h 2927775"/>
                <a:gd name="connsiteX11" fmla="*/ 3368327 w 5270786"/>
                <a:gd name="connsiteY11" fmla="*/ 2927775 h 2927775"/>
                <a:gd name="connsiteX12" fmla="*/ 769646 w 5270786"/>
                <a:gd name="connsiteY12" fmla="*/ 1516288 h 2927775"/>
                <a:gd name="connsiteX13" fmla="*/ 3149 w 5270786"/>
                <a:gd name="connsiteY13"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5270786" h="2927775">
                  <a:moveTo>
                    <a:pt x="0" y="0"/>
                  </a:moveTo>
                  <a:lnTo>
                    <a:pt x="613805" y="0"/>
                  </a:lnTo>
                  <a:lnTo>
                    <a:pt x="618487" y="85404"/>
                  </a:lnTo>
                  <a:cubicBezTo>
                    <a:pt x="650052" y="360109"/>
                    <a:pt x="792650" y="556543"/>
                    <a:pt x="1054084" y="895200"/>
                  </a:cubicBezTo>
                  <a:cubicBezTo>
                    <a:pt x="1126174" y="988542"/>
                    <a:pt x="1200716" y="1085128"/>
                    <a:pt x="1276976" y="1191325"/>
                  </a:cubicBezTo>
                  <a:cubicBezTo>
                    <a:pt x="1859704" y="2002688"/>
                    <a:pt x="2485223" y="2348843"/>
                    <a:pt x="3368450" y="2348843"/>
                  </a:cubicBezTo>
                  <a:cubicBezTo>
                    <a:pt x="3948114" y="2348843"/>
                    <a:pt x="4373422" y="2066846"/>
                    <a:pt x="4956151" y="1636730"/>
                  </a:cubicBezTo>
                  <a:cubicBezTo>
                    <a:pt x="5021253" y="1588668"/>
                    <a:pt x="5086356" y="1541186"/>
                    <a:pt x="5149372" y="1495325"/>
                  </a:cubicBezTo>
                  <a:lnTo>
                    <a:pt x="5270786" y="1406110"/>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1" name="Freeform: Shape 8210">
              <a:extLst>
                <a:ext uri="{FF2B5EF4-FFF2-40B4-BE49-F238E27FC236}">
                  <a16:creationId xmlns:a16="http://schemas.microsoft.com/office/drawing/2014/main" id="{B3DEBE2A-7C62-4E08-B6AC-3C744D2B272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921214" y="-1"/>
              <a:ext cx="5270786" cy="2927775"/>
            </a:xfrm>
            <a:custGeom>
              <a:avLst/>
              <a:gdLst>
                <a:gd name="connsiteX0" fmla="*/ 0 w 5270786"/>
                <a:gd name="connsiteY0" fmla="*/ 0 h 2927775"/>
                <a:gd name="connsiteX1" fmla="*/ 736294 w 5270786"/>
                <a:gd name="connsiteY1" fmla="*/ 0 h 2927775"/>
                <a:gd name="connsiteX2" fmla="*/ 740298 w 5270786"/>
                <a:gd name="connsiteY2" fmla="*/ 72745 h 2927775"/>
                <a:gd name="connsiteX3" fmla="*/ 1153024 w 5270786"/>
                <a:gd name="connsiteY3" fmla="*/ 826989 h 2927775"/>
                <a:gd name="connsiteX4" fmla="*/ 1378368 w 5270786"/>
                <a:gd name="connsiteY4" fmla="*/ 1126356 h 2927775"/>
                <a:gd name="connsiteX5" fmla="*/ 2238056 w 5270786"/>
                <a:gd name="connsiteY5" fmla="*/ 1955322 h 2927775"/>
                <a:gd name="connsiteX6" fmla="*/ 3368327 w 5270786"/>
                <a:gd name="connsiteY6" fmla="*/ 2233033 h 2927775"/>
                <a:gd name="connsiteX7" fmla="*/ 4095360 w 5270786"/>
                <a:gd name="connsiteY7" fmla="*/ 2056192 h 2927775"/>
                <a:gd name="connsiteX8" fmla="*/ 4880506 w 5270786"/>
                <a:gd name="connsiteY8" fmla="*/ 1545587 h 2927775"/>
                <a:gd name="connsiteX9" fmla="*/ 5074340 w 5270786"/>
                <a:gd name="connsiteY9" fmla="*/ 1403721 h 2927775"/>
                <a:gd name="connsiteX10" fmla="*/ 5270786 w 5270786"/>
                <a:gd name="connsiteY10" fmla="*/ 1259367 h 2927775"/>
                <a:gd name="connsiteX11" fmla="*/ 5270786 w 5270786"/>
                <a:gd name="connsiteY11" fmla="*/ 2138641 h 2927775"/>
                <a:gd name="connsiteX12" fmla="*/ 5112925 w 5270786"/>
                <a:gd name="connsiteY12" fmla="*/ 2253730 h 2927775"/>
                <a:gd name="connsiteX13" fmla="*/ 3368327 w 5270786"/>
                <a:gd name="connsiteY13" fmla="*/ 2927775 h 2927775"/>
                <a:gd name="connsiteX14" fmla="*/ 769646 w 5270786"/>
                <a:gd name="connsiteY14" fmla="*/ 1516288 h 2927775"/>
                <a:gd name="connsiteX15" fmla="*/ 3149 w 5270786"/>
                <a:gd name="connsiteY15" fmla="*/ 85252 h 29277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270786" h="2927775">
                  <a:moveTo>
                    <a:pt x="0" y="0"/>
                  </a:moveTo>
                  <a:lnTo>
                    <a:pt x="736294" y="0"/>
                  </a:lnTo>
                  <a:lnTo>
                    <a:pt x="740298" y="72745"/>
                  </a:lnTo>
                  <a:cubicBezTo>
                    <a:pt x="768839" y="319371"/>
                    <a:pt x="898885" y="497858"/>
                    <a:pt x="1153024" y="826989"/>
                  </a:cubicBezTo>
                  <a:cubicBezTo>
                    <a:pt x="1225727" y="921142"/>
                    <a:pt x="1300882" y="1018537"/>
                    <a:pt x="1378368" y="1126356"/>
                  </a:cubicBezTo>
                  <a:cubicBezTo>
                    <a:pt x="1652384" y="1507833"/>
                    <a:pt x="1933512" y="1779060"/>
                    <a:pt x="2238056" y="1955322"/>
                  </a:cubicBezTo>
                  <a:cubicBezTo>
                    <a:pt x="2560868" y="2142238"/>
                    <a:pt x="2930637" y="2233033"/>
                    <a:pt x="3368327" y="2233033"/>
                  </a:cubicBezTo>
                  <a:cubicBezTo>
                    <a:pt x="3616720" y="2233033"/>
                    <a:pt x="3847703" y="2176866"/>
                    <a:pt x="4095360" y="2056192"/>
                  </a:cubicBezTo>
                  <a:cubicBezTo>
                    <a:pt x="4349636" y="1932276"/>
                    <a:pt x="4601340" y="1751613"/>
                    <a:pt x="4880506" y="1545587"/>
                  </a:cubicBezTo>
                  <a:cubicBezTo>
                    <a:pt x="4945974" y="1497295"/>
                    <a:pt x="5011199" y="1449697"/>
                    <a:pt x="5074340" y="1403721"/>
                  </a:cubicBezTo>
                  <a:lnTo>
                    <a:pt x="5270786" y="1259367"/>
                  </a:lnTo>
                  <a:lnTo>
                    <a:pt x="5270786" y="2138641"/>
                  </a:lnTo>
                  <a:lnTo>
                    <a:pt x="5112925" y="2253730"/>
                  </a:lnTo>
                  <a:cubicBezTo>
                    <a:pt x="4598179" y="2621786"/>
                    <a:pt x="4074961" y="2927775"/>
                    <a:pt x="3368327" y="2927775"/>
                  </a:cubicBezTo>
                  <a:cubicBezTo>
                    <a:pt x="2170746" y="2927775"/>
                    <a:pt x="1393203" y="2384512"/>
                    <a:pt x="769646" y="1516288"/>
                  </a:cubicBezTo>
                  <a:cubicBezTo>
                    <a:pt x="418850" y="1027932"/>
                    <a:pt x="48120" y="683401"/>
                    <a:pt x="3149" y="85252"/>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8213" name="Group 8212">
            <a:extLst>
              <a:ext uri="{FF2B5EF4-FFF2-40B4-BE49-F238E27FC236}">
                <a16:creationId xmlns:a16="http://schemas.microsoft.com/office/drawing/2014/main" id="{CB04806E-DE07-4370-8B2D-439E32B3A25B}"/>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0800000">
            <a:off x="9058275" y="4146310"/>
            <a:ext cx="3142400" cy="2716805"/>
            <a:chOff x="-305" y="-4155"/>
            <a:chExt cx="2514948" cy="2174333"/>
          </a:xfrm>
          <a:solidFill>
            <a:schemeClr val="bg1">
              <a:alpha val="30000"/>
            </a:schemeClr>
          </a:solidFill>
        </p:grpSpPr>
        <p:sp>
          <p:nvSpPr>
            <p:cNvPr id="8214" name="Freeform: Shape 8213">
              <a:extLst>
                <a:ext uri="{FF2B5EF4-FFF2-40B4-BE49-F238E27FC236}">
                  <a16:creationId xmlns:a16="http://schemas.microsoft.com/office/drawing/2014/main" id="{56D2FDC8-0ECE-4F3D-BC43-B5B225668F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14948" cy="2170178"/>
            </a:xfrm>
            <a:custGeom>
              <a:avLst/>
              <a:gdLst>
                <a:gd name="connsiteX0" fmla="*/ 2466091 w 2514948"/>
                <a:gd name="connsiteY0" fmla="*/ 0 h 2170178"/>
                <a:gd name="connsiteX1" fmla="*/ 2514948 w 2514948"/>
                <a:gd name="connsiteY1" fmla="*/ 0 h 2170178"/>
                <a:gd name="connsiteX2" fmla="*/ 2512286 w 2514948"/>
                <a:gd name="connsiteY2" fmla="*/ 12375 h 2170178"/>
                <a:gd name="connsiteX3" fmla="*/ 2394961 w 2514948"/>
                <a:gd name="connsiteY3" fmla="*/ 368660 h 2170178"/>
                <a:gd name="connsiteX4" fmla="*/ 2289734 w 2514948"/>
                <a:gd name="connsiteY4" fmla="*/ 598078 h 2170178"/>
                <a:gd name="connsiteX5" fmla="*/ 2163747 w 2514948"/>
                <a:gd name="connsiteY5" fmla="*/ 819078 h 2170178"/>
                <a:gd name="connsiteX6" fmla="*/ 1852241 w 2514948"/>
                <a:gd name="connsiteY6" fmla="*/ 1228932 h 2170178"/>
                <a:gd name="connsiteX7" fmla="*/ 1668235 w 2514948"/>
                <a:gd name="connsiteY7" fmla="*/ 1413844 h 2170178"/>
                <a:gd name="connsiteX8" fmla="*/ 1619510 w 2514948"/>
                <a:gd name="connsiteY8" fmla="*/ 1457722 h 2170178"/>
                <a:gd name="connsiteX9" fmla="*/ 1569835 w 2514948"/>
                <a:gd name="connsiteY9" fmla="*/ 1500704 h 2170178"/>
                <a:gd name="connsiteX10" fmla="*/ 1467169 w 2514948"/>
                <a:gd name="connsiteY10" fmla="*/ 1583266 h 2170178"/>
                <a:gd name="connsiteX11" fmla="*/ 1018393 w 2514948"/>
                <a:gd name="connsiteY11" fmla="*/ 1867576 h 2170178"/>
                <a:gd name="connsiteX12" fmla="*/ 255857 w 2514948"/>
                <a:gd name="connsiteY12" fmla="*/ 2133049 h 2170178"/>
                <a:gd name="connsiteX13" fmla="*/ 0 w 2514948"/>
                <a:gd name="connsiteY13" fmla="*/ 2170178 h 2170178"/>
                <a:gd name="connsiteX14" fmla="*/ 0 w 2514948"/>
                <a:gd name="connsiteY14" fmla="*/ 1940056 h 2170178"/>
                <a:gd name="connsiteX15" fmla="*/ 201609 w 2514948"/>
                <a:gd name="connsiteY15" fmla="*/ 1902856 h 2170178"/>
                <a:gd name="connsiteX16" fmla="*/ 440974 w 2514948"/>
                <a:gd name="connsiteY16" fmla="*/ 1838472 h 2170178"/>
                <a:gd name="connsiteX17" fmla="*/ 674558 w 2514948"/>
                <a:gd name="connsiteY17" fmla="*/ 1756359 h 2170178"/>
                <a:gd name="connsiteX18" fmla="*/ 901222 w 2514948"/>
                <a:gd name="connsiteY18" fmla="*/ 1657142 h 2170178"/>
                <a:gd name="connsiteX19" fmla="*/ 1330943 w 2514948"/>
                <a:gd name="connsiteY19" fmla="*/ 1413396 h 2170178"/>
                <a:gd name="connsiteX20" fmla="*/ 1432566 w 2514948"/>
                <a:gd name="connsiteY20" fmla="*/ 1343193 h 2170178"/>
                <a:gd name="connsiteX21" fmla="*/ 1482527 w 2514948"/>
                <a:gd name="connsiteY21" fmla="*/ 1306926 h 2170178"/>
                <a:gd name="connsiteX22" fmla="*/ 1531821 w 2514948"/>
                <a:gd name="connsiteY22" fmla="*/ 1269765 h 2170178"/>
                <a:gd name="connsiteX23" fmla="*/ 1721986 w 2514948"/>
                <a:gd name="connsiteY23" fmla="*/ 1112073 h 2170178"/>
                <a:gd name="connsiteX24" fmla="*/ 2061460 w 2514948"/>
                <a:gd name="connsiteY24" fmla="*/ 754336 h 2170178"/>
                <a:gd name="connsiteX25" fmla="*/ 2206218 w 2514948"/>
                <a:gd name="connsiteY25" fmla="*/ 554827 h 2170178"/>
                <a:gd name="connsiteX26" fmla="*/ 2329455 w 2514948"/>
                <a:gd name="connsiteY26" fmla="*/ 341886 h 2170178"/>
                <a:gd name="connsiteX27" fmla="*/ 2356757 w 2514948"/>
                <a:gd name="connsiteY27" fmla="*/ 286815 h 2170178"/>
                <a:gd name="connsiteX28" fmla="*/ 2370030 w 2514948"/>
                <a:gd name="connsiteY28" fmla="*/ 259056 h 2170178"/>
                <a:gd name="connsiteX29" fmla="*/ 2382637 w 2514948"/>
                <a:gd name="connsiteY29" fmla="*/ 231028 h 2170178"/>
                <a:gd name="connsiteX30" fmla="*/ 2406716 w 2514948"/>
                <a:gd name="connsiteY30" fmla="*/ 174525 h 2170178"/>
                <a:gd name="connsiteX31" fmla="*/ 2429278 w 2514948"/>
                <a:gd name="connsiteY31" fmla="*/ 117393 h 21701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Lst>
              <a:rect l="l" t="t" r="r" b="b"/>
              <a:pathLst>
                <a:path w="2514948" h="2170178">
                  <a:moveTo>
                    <a:pt x="2466091" y="0"/>
                  </a:moveTo>
                  <a:lnTo>
                    <a:pt x="2514948" y="0"/>
                  </a:lnTo>
                  <a:lnTo>
                    <a:pt x="2512286" y="12375"/>
                  </a:lnTo>
                  <a:cubicBezTo>
                    <a:pt x="2481760" y="133161"/>
                    <a:pt x="2442526" y="252239"/>
                    <a:pt x="2394961" y="368660"/>
                  </a:cubicBezTo>
                  <a:cubicBezTo>
                    <a:pt x="2363109" y="446208"/>
                    <a:pt x="2328603" y="523039"/>
                    <a:pt x="2289734" y="598078"/>
                  </a:cubicBezTo>
                  <a:cubicBezTo>
                    <a:pt x="2251436" y="673387"/>
                    <a:pt x="2209251" y="747083"/>
                    <a:pt x="2163747" y="819078"/>
                  </a:cubicBezTo>
                  <a:cubicBezTo>
                    <a:pt x="2072646" y="962979"/>
                    <a:pt x="1968652" y="1100611"/>
                    <a:pt x="1852241" y="1228932"/>
                  </a:cubicBezTo>
                  <a:cubicBezTo>
                    <a:pt x="1793748" y="1292868"/>
                    <a:pt x="1732698" y="1354923"/>
                    <a:pt x="1668235" y="1413844"/>
                  </a:cubicBezTo>
                  <a:cubicBezTo>
                    <a:pt x="1652214" y="1428709"/>
                    <a:pt x="1636100" y="1443395"/>
                    <a:pt x="1619510" y="1457722"/>
                  </a:cubicBezTo>
                  <a:cubicBezTo>
                    <a:pt x="1603015" y="1472140"/>
                    <a:pt x="1586805" y="1486825"/>
                    <a:pt x="1569835" y="1500704"/>
                  </a:cubicBezTo>
                  <a:cubicBezTo>
                    <a:pt x="1536276" y="1528911"/>
                    <a:pt x="1501865" y="1556223"/>
                    <a:pt x="1467169" y="1583266"/>
                  </a:cubicBezTo>
                  <a:cubicBezTo>
                    <a:pt x="1327719" y="1690722"/>
                    <a:pt x="1177085" y="1785910"/>
                    <a:pt x="1018393" y="1867576"/>
                  </a:cubicBezTo>
                  <a:cubicBezTo>
                    <a:pt x="780425" y="1990142"/>
                    <a:pt x="522567" y="2080875"/>
                    <a:pt x="255857" y="2133049"/>
                  </a:cubicBezTo>
                  <a:lnTo>
                    <a:pt x="0" y="2170178"/>
                  </a:lnTo>
                  <a:lnTo>
                    <a:pt x="0" y="1940056"/>
                  </a:lnTo>
                  <a:lnTo>
                    <a:pt x="201609" y="1902856"/>
                  </a:lnTo>
                  <a:cubicBezTo>
                    <a:pt x="282186" y="1884231"/>
                    <a:pt x="362102" y="1863008"/>
                    <a:pt x="440974" y="1838472"/>
                  </a:cubicBezTo>
                  <a:cubicBezTo>
                    <a:pt x="519848" y="1814027"/>
                    <a:pt x="597771" y="1786627"/>
                    <a:pt x="674558" y="1756359"/>
                  </a:cubicBezTo>
                  <a:cubicBezTo>
                    <a:pt x="751250" y="1726003"/>
                    <a:pt x="826900" y="1692870"/>
                    <a:pt x="901222" y="1657142"/>
                  </a:cubicBezTo>
                  <a:cubicBezTo>
                    <a:pt x="1049865" y="1585774"/>
                    <a:pt x="1193581" y="1504376"/>
                    <a:pt x="1330943" y="1413396"/>
                  </a:cubicBezTo>
                  <a:cubicBezTo>
                    <a:pt x="1365165" y="1390563"/>
                    <a:pt x="1399293" y="1367370"/>
                    <a:pt x="1432566" y="1343193"/>
                  </a:cubicBezTo>
                  <a:cubicBezTo>
                    <a:pt x="1449441" y="1331373"/>
                    <a:pt x="1465936" y="1319104"/>
                    <a:pt x="1482527" y="1306926"/>
                  </a:cubicBezTo>
                  <a:cubicBezTo>
                    <a:pt x="1499210" y="1294837"/>
                    <a:pt x="1515611" y="1282391"/>
                    <a:pt x="1531821" y="1269765"/>
                  </a:cubicBezTo>
                  <a:cubicBezTo>
                    <a:pt x="1596947" y="1219350"/>
                    <a:pt x="1660652" y="1167055"/>
                    <a:pt x="1721986" y="1112073"/>
                  </a:cubicBezTo>
                  <a:cubicBezTo>
                    <a:pt x="1844940" y="1002469"/>
                    <a:pt x="1958983" y="882926"/>
                    <a:pt x="2061460" y="754336"/>
                  </a:cubicBezTo>
                  <a:cubicBezTo>
                    <a:pt x="2112652" y="690042"/>
                    <a:pt x="2161094" y="623510"/>
                    <a:pt x="2206218" y="554827"/>
                  </a:cubicBezTo>
                  <a:cubicBezTo>
                    <a:pt x="2250583" y="485787"/>
                    <a:pt x="2292484" y="415046"/>
                    <a:pt x="2329455" y="341886"/>
                  </a:cubicBezTo>
                  <a:cubicBezTo>
                    <a:pt x="2339030" y="323709"/>
                    <a:pt x="2347941" y="305261"/>
                    <a:pt x="2356757" y="286815"/>
                  </a:cubicBezTo>
                  <a:lnTo>
                    <a:pt x="2370030" y="259056"/>
                  </a:lnTo>
                  <a:lnTo>
                    <a:pt x="2382637" y="231028"/>
                  </a:lnTo>
                  <a:cubicBezTo>
                    <a:pt x="2390885" y="212312"/>
                    <a:pt x="2399227" y="193598"/>
                    <a:pt x="2406716" y="174525"/>
                  </a:cubicBezTo>
                  <a:cubicBezTo>
                    <a:pt x="2414206" y="155452"/>
                    <a:pt x="2422453" y="136646"/>
                    <a:pt x="2429278" y="11739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5" name="Freeform: Shape 8214">
              <a:extLst>
                <a:ext uri="{FF2B5EF4-FFF2-40B4-BE49-F238E27FC236}">
                  <a16:creationId xmlns:a16="http://schemas.microsoft.com/office/drawing/2014/main" id="{2E79AFB9-7B8D-4C53-9DB3-E5AB8D88736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4155"/>
              <a:ext cx="2493062" cy="1947896"/>
            </a:xfrm>
            <a:custGeom>
              <a:avLst/>
              <a:gdLst>
                <a:gd name="connsiteX0" fmla="*/ 1896911 w 2493062"/>
                <a:gd name="connsiteY0" fmla="*/ 0 h 1947896"/>
                <a:gd name="connsiteX1" fmla="*/ 2493062 w 2493062"/>
                <a:gd name="connsiteY1" fmla="*/ 0 h 1947896"/>
                <a:gd name="connsiteX2" fmla="*/ 2435315 w 2493062"/>
                <a:gd name="connsiteY2" fmla="*/ 178165 h 1947896"/>
                <a:gd name="connsiteX3" fmla="*/ 93066 w 2493062"/>
                <a:gd name="connsiteY3" fmla="*/ 1935859 h 1947896"/>
                <a:gd name="connsiteX4" fmla="*/ 0 w 2493062"/>
                <a:gd name="connsiteY4" fmla="*/ 1947896 h 1947896"/>
                <a:gd name="connsiteX5" fmla="*/ 0 w 2493062"/>
                <a:gd name="connsiteY5" fmla="*/ 1404756 h 1947896"/>
                <a:gd name="connsiteX6" fmla="*/ 17392 w 2493062"/>
                <a:gd name="connsiteY6" fmla="*/ 1402364 h 1947896"/>
                <a:gd name="connsiteX7" fmla="*/ 464249 w 2493062"/>
                <a:gd name="connsiteY7" fmla="*/ 1281208 h 1947896"/>
                <a:gd name="connsiteX8" fmla="*/ 1260556 w 2493062"/>
                <a:gd name="connsiteY8" fmla="*/ 833835 h 1947896"/>
                <a:gd name="connsiteX9" fmla="*/ 1807924 w 2493062"/>
                <a:gd name="connsiteY9" fmla="*/ 193222 h 1947896"/>
                <a:gd name="connsiteX10" fmla="*/ 1874357 w 2493062"/>
                <a:gd name="connsiteY10" fmla="*/ 58333 h 194789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3062" h="1947896">
                  <a:moveTo>
                    <a:pt x="1896911" y="0"/>
                  </a:moveTo>
                  <a:lnTo>
                    <a:pt x="2493062" y="0"/>
                  </a:lnTo>
                  <a:lnTo>
                    <a:pt x="2435315" y="178165"/>
                  </a:lnTo>
                  <a:cubicBezTo>
                    <a:pt x="2088122" y="1071812"/>
                    <a:pt x="1129732" y="1758033"/>
                    <a:pt x="93066" y="1935859"/>
                  </a:cubicBezTo>
                  <a:lnTo>
                    <a:pt x="0" y="1947896"/>
                  </a:lnTo>
                  <a:lnTo>
                    <a:pt x="0" y="1404756"/>
                  </a:lnTo>
                  <a:lnTo>
                    <a:pt x="17392" y="1402364"/>
                  </a:lnTo>
                  <a:cubicBezTo>
                    <a:pt x="167719" y="1375030"/>
                    <a:pt x="318070" y="1334398"/>
                    <a:pt x="464249" y="1281208"/>
                  </a:cubicBezTo>
                  <a:cubicBezTo>
                    <a:pt x="753480" y="1176081"/>
                    <a:pt x="1028869" y="1021346"/>
                    <a:pt x="1260556" y="833835"/>
                  </a:cubicBezTo>
                  <a:cubicBezTo>
                    <a:pt x="1491960" y="646594"/>
                    <a:pt x="1681177" y="425056"/>
                    <a:pt x="1807924" y="193222"/>
                  </a:cubicBezTo>
                  <a:cubicBezTo>
                    <a:pt x="1832328" y="148578"/>
                    <a:pt x="1854477" y="103599"/>
                    <a:pt x="1874357" y="58333"/>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216" name="Freeform: Shape 8215">
              <a:extLst>
                <a:ext uri="{FF2B5EF4-FFF2-40B4-BE49-F238E27FC236}">
                  <a16:creationId xmlns:a16="http://schemas.microsoft.com/office/drawing/2014/main" id="{92C94F38-99EB-4C61-AF5E-554B823A5BA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0"/>
              <a:ext cx="2501089" cy="1972702"/>
            </a:xfrm>
            <a:custGeom>
              <a:avLst/>
              <a:gdLst>
                <a:gd name="connsiteX0" fmla="*/ 2318728 w 2501089"/>
                <a:gd name="connsiteY0" fmla="*/ 0 h 1972702"/>
                <a:gd name="connsiteX1" fmla="*/ 2501089 w 2501089"/>
                <a:gd name="connsiteY1" fmla="*/ 0 h 1972702"/>
                <a:gd name="connsiteX2" fmla="*/ 2453909 w 2501089"/>
                <a:gd name="connsiteY2" fmla="*/ 167837 h 1972702"/>
                <a:gd name="connsiteX3" fmla="*/ 2361125 w 2501089"/>
                <a:gd name="connsiteY3" fmla="*/ 392084 h 1972702"/>
                <a:gd name="connsiteX4" fmla="*/ 1768255 w 2501089"/>
                <a:gd name="connsiteY4" fmla="*/ 1167644 h 1972702"/>
                <a:gd name="connsiteX5" fmla="*/ 1375125 w 2501089"/>
                <a:gd name="connsiteY5" fmla="*/ 1471474 h 1972702"/>
                <a:gd name="connsiteX6" fmla="*/ 935735 w 2501089"/>
                <a:gd name="connsiteY6" fmla="*/ 1712713 h 1972702"/>
                <a:gd name="connsiteX7" fmla="*/ 212353 w 2501089"/>
                <a:gd name="connsiteY7" fmla="*/ 1940294 h 1972702"/>
                <a:gd name="connsiteX8" fmla="*/ 0 w 2501089"/>
                <a:gd name="connsiteY8" fmla="*/ 1972702 h 1972702"/>
                <a:gd name="connsiteX9" fmla="*/ 0 w 2501089"/>
                <a:gd name="connsiteY9" fmla="*/ 1732181 h 1972702"/>
                <a:gd name="connsiteX10" fmla="*/ 161195 w 2501089"/>
                <a:gd name="connsiteY10" fmla="*/ 1706590 h 1972702"/>
                <a:gd name="connsiteX11" fmla="*/ 388463 w 2501089"/>
                <a:gd name="connsiteY11" fmla="*/ 1652268 h 1972702"/>
                <a:gd name="connsiteX12" fmla="*/ 826716 w 2501089"/>
                <a:gd name="connsiteY12" fmla="*/ 1493950 h 1972702"/>
                <a:gd name="connsiteX13" fmla="*/ 1609847 w 2501089"/>
                <a:gd name="connsiteY13" fmla="*/ 1007535 h 1972702"/>
                <a:gd name="connsiteX14" fmla="*/ 1929982 w 2501089"/>
                <a:gd name="connsiteY14" fmla="*/ 682930 h 1972702"/>
                <a:gd name="connsiteX15" fmla="*/ 2183093 w 2501089"/>
                <a:gd name="connsiteY15" fmla="*/ 310149 h 1972702"/>
                <a:gd name="connsiteX16" fmla="*/ 2280286 w 2501089"/>
                <a:gd name="connsiteY16" fmla="*/ 108435 h 19727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2501089" h="1972702">
                  <a:moveTo>
                    <a:pt x="2318728" y="0"/>
                  </a:moveTo>
                  <a:lnTo>
                    <a:pt x="2501089" y="0"/>
                  </a:lnTo>
                  <a:lnTo>
                    <a:pt x="2453909" y="167837"/>
                  </a:lnTo>
                  <a:cubicBezTo>
                    <a:pt x="2427555" y="244153"/>
                    <a:pt x="2396627" y="319103"/>
                    <a:pt x="2361125" y="392084"/>
                  </a:cubicBezTo>
                  <a:cubicBezTo>
                    <a:pt x="2218453" y="684005"/>
                    <a:pt x="2011698" y="945211"/>
                    <a:pt x="1768255" y="1167644"/>
                  </a:cubicBezTo>
                  <a:cubicBezTo>
                    <a:pt x="1646250" y="1278860"/>
                    <a:pt x="1514385" y="1380316"/>
                    <a:pt x="1375125" y="1471474"/>
                  </a:cubicBezTo>
                  <a:cubicBezTo>
                    <a:pt x="1235677" y="1562542"/>
                    <a:pt x="1088928" y="1643672"/>
                    <a:pt x="935735" y="1712713"/>
                  </a:cubicBezTo>
                  <a:cubicBezTo>
                    <a:pt x="705659" y="1815533"/>
                    <a:pt x="462359" y="1892212"/>
                    <a:pt x="212353" y="1940294"/>
                  </a:cubicBezTo>
                  <a:lnTo>
                    <a:pt x="0" y="1972702"/>
                  </a:lnTo>
                  <a:lnTo>
                    <a:pt x="0" y="1732181"/>
                  </a:lnTo>
                  <a:lnTo>
                    <a:pt x="161195" y="1706590"/>
                  </a:lnTo>
                  <a:cubicBezTo>
                    <a:pt x="237638" y="1691378"/>
                    <a:pt x="313477" y="1673222"/>
                    <a:pt x="388463" y="1652268"/>
                  </a:cubicBezTo>
                  <a:cubicBezTo>
                    <a:pt x="538529" y="1610539"/>
                    <a:pt x="684898" y="1556543"/>
                    <a:pt x="826716" y="1493950"/>
                  </a:cubicBezTo>
                  <a:cubicBezTo>
                    <a:pt x="1111207" y="1370107"/>
                    <a:pt x="1376832" y="1205881"/>
                    <a:pt x="1609847" y="1007535"/>
                  </a:cubicBezTo>
                  <a:cubicBezTo>
                    <a:pt x="1725975" y="908049"/>
                    <a:pt x="1833571" y="799519"/>
                    <a:pt x="1929982" y="682930"/>
                  </a:cubicBezTo>
                  <a:cubicBezTo>
                    <a:pt x="2026581" y="566520"/>
                    <a:pt x="2111806" y="441692"/>
                    <a:pt x="2183093" y="310149"/>
                  </a:cubicBezTo>
                  <a:cubicBezTo>
                    <a:pt x="2218738" y="244422"/>
                    <a:pt x="2251396" y="177150"/>
                    <a:pt x="2280286" y="10843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sz="800"/>
            </a:p>
          </p:txBody>
        </p:sp>
        <p:sp>
          <p:nvSpPr>
            <p:cNvPr id="8217" name="Freeform: Shape 8216">
              <a:extLst>
                <a:ext uri="{FF2B5EF4-FFF2-40B4-BE49-F238E27FC236}">
                  <a16:creationId xmlns:a16="http://schemas.microsoft.com/office/drawing/2014/main" id="{58F14535-714F-4FC9-A597-27DDE229DB2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05" y="1"/>
              <a:ext cx="2491105" cy="1943661"/>
            </a:xfrm>
            <a:custGeom>
              <a:avLst/>
              <a:gdLst>
                <a:gd name="connsiteX0" fmla="*/ 1995408 w 2491105"/>
                <a:gd name="connsiteY0" fmla="*/ 0 h 1943661"/>
                <a:gd name="connsiteX1" fmla="*/ 2491105 w 2491105"/>
                <a:gd name="connsiteY1" fmla="*/ 0 h 1943661"/>
                <a:gd name="connsiteX2" fmla="*/ 2434705 w 2491105"/>
                <a:gd name="connsiteY2" fmla="*/ 174009 h 1943661"/>
                <a:gd name="connsiteX3" fmla="*/ 92457 w 2491105"/>
                <a:gd name="connsiteY3" fmla="*/ 1931703 h 1943661"/>
                <a:gd name="connsiteX4" fmla="*/ 0 w 2491105"/>
                <a:gd name="connsiteY4" fmla="*/ 1943661 h 1943661"/>
                <a:gd name="connsiteX5" fmla="*/ 0 w 2491105"/>
                <a:gd name="connsiteY5" fmla="*/ 1491489 h 1943661"/>
                <a:gd name="connsiteX6" fmla="*/ 34107 w 2491105"/>
                <a:gd name="connsiteY6" fmla="*/ 1486836 h 1943661"/>
                <a:gd name="connsiteX7" fmla="*/ 497577 w 2491105"/>
                <a:gd name="connsiteY7" fmla="*/ 1360598 h 1943661"/>
                <a:gd name="connsiteX8" fmla="*/ 1321566 w 2491105"/>
                <a:gd name="connsiteY8" fmla="*/ 897645 h 1943661"/>
                <a:gd name="connsiteX9" fmla="*/ 1891495 w 2491105"/>
                <a:gd name="connsiteY9" fmla="*/ 230078 h 1943661"/>
                <a:gd name="connsiteX10" fmla="*/ 1961469 w 2491105"/>
                <a:gd name="connsiteY10" fmla="*/ 87885 h 19436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91105" h="1943661">
                  <a:moveTo>
                    <a:pt x="1995408" y="0"/>
                  </a:moveTo>
                  <a:lnTo>
                    <a:pt x="2491105" y="0"/>
                  </a:lnTo>
                  <a:lnTo>
                    <a:pt x="2434705" y="174009"/>
                  </a:lnTo>
                  <a:cubicBezTo>
                    <a:pt x="2087512" y="1067655"/>
                    <a:pt x="1129122" y="1753877"/>
                    <a:pt x="92457" y="1931703"/>
                  </a:cubicBezTo>
                  <a:lnTo>
                    <a:pt x="0" y="1943661"/>
                  </a:lnTo>
                  <a:lnTo>
                    <a:pt x="0" y="1491489"/>
                  </a:lnTo>
                  <a:lnTo>
                    <a:pt x="34107" y="1486836"/>
                  </a:lnTo>
                  <a:cubicBezTo>
                    <a:pt x="189055" y="1458696"/>
                    <a:pt x="343908" y="1416565"/>
                    <a:pt x="497577" y="1360598"/>
                  </a:cubicBezTo>
                  <a:cubicBezTo>
                    <a:pt x="796856" y="1251889"/>
                    <a:pt x="1081725" y="1091781"/>
                    <a:pt x="1321566" y="897645"/>
                  </a:cubicBezTo>
                  <a:cubicBezTo>
                    <a:pt x="1565577" y="700195"/>
                    <a:pt x="1757355" y="475523"/>
                    <a:pt x="1891495" y="230078"/>
                  </a:cubicBezTo>
                  <a:cubicBezTo>
                    <a:pt x="1917197" y="183033"/>
                    <a:pt x="1940526" y="135619"/>
                    <a:pt x="1961469" y="8788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6" name="Rectangle: Rounded Corners 5">
            <a:hlinkClick r:id="rId4"/>
            <a:extLst>
              <a:ext uri="{FF2B5EF4-FFF2-40B4-BE49-F238E27FC236}">
                <a16:creationId xmlns:a16="http://schemas.microsoft.com/office/drawing/2014/main" id="{6590767F-9278-D607-75E9-A8F146CAC8AF}"/>
              </a:ext>
            </a:extLst>
          </p:cNvPr>
          <p:cNvSpPr/>
          <p:nvPr/>
        </p:nvSpPr>
        <p:spPr>
          <a:xfrm>
            <a:off x="3843118" y="6004874"/>
            <a:ext cx="4527884" cy="669303"/>
          </a:xfrm>
          <a:prstGeom prst="roundRect">
            <a:avLst>
              <a:gd name="adj" fmla="val 15259"/>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dirty="0"/>
              <a:t>Break Every Chain (There is Power)</a:t>
            </a:r>
          </a:p>
        </p:txBody>
      </p:sp>
    </p:spTree>
    <p:extLst>
      <p:ext uri="{BB962C8B-B14F-4D97-AF65-F5344CB8AC3E}">
        <p14:creationId xmlns:p14="http://schemas.microsoft.com/office/powerpoint/2010/main" val="51174180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21" name="Rectangle 20">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8" name="TextBox 17">
            <a:extLst>
              <a:ext uri="{FF2B5EF4-FFF2-40B4-BE49-F238E27FC236}">
                <a16:creationId xmlns:a16="http://schemas.microsoft.com/office/drawing/2014/main" id="{7E27E4A3-1365-1784-01E2-C6C7CA392E1C}"/>
              </a:ext>
            </a:extLst>
          </p:cNvPr>
          <p:cNvSpPr txBox="1"/>
          <p:nvPr/>
        </p:nvSpPr>
        <p:spPr>
          <a:xfrm>
            <a:off x="1355578" y="4355619"/>
            <a:ext cx="4936581" cy="1295332"/>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8000" kern="1200" dirty="0">
                <a:solidFill>
                  <a:schemeClr val="tx1"/>
                </a:solidFill>
                <a:latin typeface="+mj-lt"/>
                <a:ea typeface="+mj-ea"/>
                <a:cs typeface="+mj-cs"/>
              </a:rPr>
              <a:t>John 3:16</a:t>
            </a:r>
          </a:p>
        </p:txBody>
      </p:sp>
      <p:sp>
        <p:nvSpPr>
          <p:cNvPr id="20" name="TextBox 19">
            <a:extLst>
              <a:ext uri="{FF2B5EF4-FFF2-40B4-BE49-F238E27FC236}">
                <a16:creationId xmlns:a16="http://schemas.microsoft.com/office/drawing/2014/main" id="{4462AD72-7DAC-52B8-2727-C20714412984}"/>
              </a:ext>
            </a:extLst>
          </p:cNvPr>
          <p:cNvSpPr txBox="1"/>
          <p:nvPr/>
        </p:nvSpPr>
        <p:spPr>
          <a:xfrm>
            <a:off x="888035" y="693312"/>
            <a:ext cx="2142160" cy="461665"/>
          </a:xfrm>
          <a:prstGeom prst="rect">
            <a:avLst/>
          </a:prstGeom>
          <a:noFill/>
        </p:spPr>
        <p:txBody>
          <a:bodyPr wrap="square" rtlCol="0">
            <a:spAutoFit/>
          </a:bodyPr>
          <a:lstStyle/>
          <a:p>
            <a:r>
              <a:rPr lang="en-GB" sz="2400" b="1" dirty="0">
                <a:solidFill>
                  <a:schemeClr val="bg1"/>
                </a:solidFill>
                <a:effectLst/>
                <a:latin typeface="Arial" panose="020B0604020202020204" pitchFamily="34" charset="0"/>
                <a:ea typeface="Calibri" panose="020F0502020204030204" pitchFamily="34" charset="0"/>
              </a:rPr>
              <a:t>Focus Verse</a:t>
            </a:r>
            <a:endParaRPr lang="en-GB" sz="2400" b="1" dirty="0">
              <a:solidFill>
                <a:schemeClr val="bg1"/>
              </a:solidFill>
            </a:endParaRPr>
          </a:p>
        </p:txBody>
      </p:sp>
      <p:sp>
        <p:nvSpPr>
          <p:cNvPr id="2" name="TextBox 1">
            <a:extLst>
              <a:ext uri="{FF2B5EF4-FFF2-40B4-BE49-F238E27FC236}">
                <a16:creationId xmlns:a16="http://schemas.microsoft.com/office/drawing/2014/main" id="{C03A72FA-4837-0937-4EA9-D3781E07F866}"/>
              </a:ext>
            </a:extLst>
          </p:cNvPr>
          <p:cNvSpPr txBox="1"/>
          <p:nvPr/>
        </p:nvSpPr>
        <p:spPr>
          <a:xfrm>
            <a:off x="2544021" y="2082298"/>
            <a:ext cx="6980223" cy="1569660"/>
          </a:xfrm>
          <a:prstGeom prst="rect">
            <a:avLst/>
          </a:prstGeom>
          <a:noFill/>
        </p:spPr>
        <p:txBody>
          <a:bodyPr wrap="square" rtlCol="0">
            <a:spAutoFit/>
          </a:bodyPr>
          <a:lstStyle/>
          <a:p>
            <a:pPr algn="ctr"/>
            <a:r>
              <a:rPr lang="en-GB" sz="3200" dirty="0"/>
              <a:t>For God loved the world that He gave His Son, that whoever believes in Him shall have eternal life.</a:t>
            </a:r>
          </a:p>
        </p:txBody>
      </p:sp>
    </p:spTree>
    <p:extLst>
      <p:ext uri="{BB962C8B-B14F-4D97-AF65-F5344CB8AC3E}">
        <p14:creationId xmlns:p14="http://schemas.microsoft.com/office/powerpoint/2010/main" val="29988406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0D7B6173-1D58-48E2-83CF-37350F315F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3E4CBDBB-4FBD-4B9E-BD01-054A81D431C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bg2">
              <a:alpha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9" name="Picture 18">
            <a:extLst>
              <a:ext uri="{FF2B5EF4-FFF2-40B4-BE49-F238E27FC236}">
                <a16:creationId xmlns:a16="http://schemas.microsoft.com/office/drawing/2014/main" id="{B01A6F03-171F-40B2-8B2C-A061B89241F6}"/>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952" cy="6862380"/>
          </a:xfrm>
          <a:prstGeom prst="rect">
            <a:avLst/>
          </a:prstGeom>
        </p:spPr>
      </p:pic>
      <p:sp>
        <p:nvSpPr>
          <p:cNvPr id="21" name="Rectangle 20">
            <a:extLst>
              <a:ext uri="{FF2B5EF4-FFF2-40B4-BE49-F238E27FC236}">
                <a16:creationId xmlns:a16="http://schemas.microsoft.com/office/drawing/2014/main" id="{72C4834C-B602-4125-8264-BD0D55A588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3" name="Rectangle 22">
            <a:extLst>
              <a:ext uri="{FF2B5EF4-FFF2-40B4-BE49-F238E27FC236}">
                <a16:creationId xmlns:a16="http://schemas.microsoft.com/office/drawing/2014/main" id="{53172EE5-132F-4DD4-8855-4DBBD9C3465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995844" y="1110000"/>
            <a:ext cx="10195740" cy="4629235"/>
          </a:xfrm>
          <a:prstGeom prst="rect">
            <a:avLst/>
          </a:prstGeom>
          <a:solidFill>
            <a:schemeClr val="bg1"/>
          </a:solidFill>
          <a:ln w="3492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a:ln w="22225">
                <a:solidFill>
                  <a:schemeClr val="accent2"/>
                </a:solidFill>
                <a:prstDash val="solid"/>
              </a:ln>
              <a:solidFill>
                <a:schemeClr val="accent2">
                  <a:lumMod val="40000"/>
                  <a:lumOff val="60000"/>
                </a:schemeClr>
              </a:solidFill>
            </a:endParaRPr>
          </a:p>
        </p:txBody>
      </p:sp>
      <p:sp>
        <p:nvSpPr>
          <p:cNvPr id="18" name="TextBox 17">
            <a:extLst>
              <a:ext uri="{FF2B5EF4-FFF2-40B4-BE49-F238E27FC236}">
                <a16:creationId xmlns:a16="http://schemas.microsoft.com/office/drawing/2014/main" id="{7E27E4A3-1365-1784-01E2-C6C7CA392E1C}"/>
              </a:ext>
            </a:extLst>
          </p:cNvPr>
          <p:cNvSpPr txBox="1"/>
          <p:nvPr/>
        </p:nvSpPr>
        <p:spPr>
          <a:xfrm>
            <a:off x="1355578" y="4355619"/>
            <a:ext cx="4936581" cy="1295332"/>
          </a:xfrm>
          <a:prstGeom prst="rect">
            <a:avLst/>
          </a:prstGeom>
        </p:spPr>
        <p:txBody>
          <a:bodyPr vert="horz" lIns="91440" tIns="45720" rIns="91440" bIns="45720" rtlCol="0" anchor="t">
            <a:normAutofit/>
          </a:bodyPr>
          <a:lstStyle/>
          <a:p>
            <a:pPr>
              <a:lnSpc>
                <a:spcPct val="90000"/>
              </a:lnSpc>
              <a:spcBef>
                <a:spcPct val="0"/>
              </a:spcBef>
              <a:spcAft>
                <a:spcPts val="600"/>
              </a:spcAft>
            </a:pPr>
            <a:r>
              <a:rPr lang="en-US" sz="8000" kern="1200" dirty="0">
                <a:solidFill>
                  <a:schemeClr val="tx1"/>
                </a:solidFill>
                <a:latin typeface="+mj-lt"/>
                <a:ea typeface="+mj-ea"/>
                <a:cs typeface="+mj-cs"/>
              </a:rPr>
              <a:t>John 3:16</a:t>
            </a:r>
          </a:p>
        </p:txBody>
      </p:sp>
      <p:sp>
        <p:nvSpPr>
          <p:cNvPr id="20" name="TextBox 19">
            <a:extLst>
              <a:ext uri="{FF2B5EF4-FFF2-40B4-BE49-F238E27FC236}">
                <a16:creationId xmlns:a16="http://schemas.microsoft.com/office/drawing/2014/main" id="{4462AD72-7DAC-52B8-2727-C20714412984}"/>
              </a:ext>
            </a:extLst>
          </p:cNvPr>
          <p:cNvSpPr txBox="1"/>
          <p:nvPr/>
        </p:nvSpPr>
        <p:spPr>
          <a:xfrm>
            <a:off x="888035" y="693312"/>
            <a:ext cx="2142160" cy="461665"/>
          </a:xfrm>
          <a:prstGeom prst="rect">
            <a:avLst/>
          </a:prstGeom>
          <a:noFill/>
        </p:spPr>
        <p:txBody>
          <a:bodyPr wrap="square" rtlCol="0">
            <a:spAutoFit/>
          </a:bodyPr>
          <a:lstStyle/>
          <a:p>
            <a:r>
              <a:rPr lang="en-GB" sz="2400" b="1" dirty="0">
                <a:solidFill>
                  <a:schemeClr val="bg1"/>
                </a:solidFill>
                <a:effectLst/>
                <a:latin typeface="Arial" panose="020B0604020202020204" pitchFamily="34" charset="0"/>
                <a:ea typeface="Calibri" panose="020F0502020204030204" pitchFamily="34" charset="0"/>
              </a:rPr>
              <a:t>Focus Verse</a:t>
            </a:r>
            <a:endParaRPr lang="en-GB" sz="2400" b="1" dirty="0">
              <a:solidFill>
                <a:schemeClr val="bg1"/>
              </a:solidFill>
            </a:endParaRPr>
          </a:p>
        </p:txBody>
      </p:sp>
      <p:sp>
        <p:nvSpPr>
          <p:cNvPr id="2" name="TextBox 1">
            <a:extLst>
              <a:ext uri="{FF2B5EF4-FFF2-40B4-BE49-F238E27FC236}">
                <a16:creationId xmlns:a16="http://schemas.microsoft.com/office/drawing/2014/main" id="{C03A72FA-4837-0937-4EA9-D3781E07F866}"/>
              </a:ext>
            </a:extLst>
          </p:cNvPr>
          <p:cNvSpPr txBox="1"/>
          <p:nvPr/>
        </p:nvSpPr>
        <p:spPr>
          <a:xfrm>
            <a:off x="2091351" y="2082298"/>
            <a:ext cx="8175279" cy="1569660"/>
          </a:xfrm>
          <a:prstGeom prst="rect">
            <a:avLst/>
          </a:prstGeom>
          <a:noFill/>
        </p:spPr>
        <p:txBody>
          <a:bodyPr wrap="square" rtlCol="0">
            <a:spAutoFit/>
          </a:bodyPr>
          <a:lstStyle/>
          <a:p>
            <a:pPr algn="ctr"/>
            <a:r>
              <a:rPr lang="en-GB" sz="3200" dirty="0"/>
              <a:t>For God </a:t>
            </a:r>
            <a:r>
              <a:rPr lang="en-GB" sz="3200" dirty="0">
                <a:solidFill>
                  <a:srgbClr val="C00000"/>
                </a:solidFill>
              </a:rPr>
              <a:t>so</a:t>
            </a:r>
            <a:r>
              <a:rPr lang="en-GB" sz="3200" dirty="0"/>
              <a:t> loved the world that He gave His </a:t>
            </a:r>
            <a:r>
              <a:rPr lang="en-GB" sz="3200" dirty="0">
                <a:solidFill>
                  <a:srgbClr val="C00000"/>
                </a:solidFill>
              </a:rPr>
              <a:t>one and only</a:t>
            </a:r>
            <a:r>
              <a:rPr lang="en-GB" sz="3200" dirty="0"/>
              <a:t> Son, that whoever believes in Him shall</a:t>
            </a:r>
            <a:r>
              <a:rPr lang="en-GB" sz="3200" dirty="0">
                <a:solidFill>
                  <a:srgbClr val="C00000"/>
                </a:solidFill>
              </a:rPr>
              <a:t> not perish but</a:t>
            </a:r>
            <a:r>
              <a:rPr lang="en-GB" sz="3200" dirty="0"/>
              <a:t> have eternal life.</a:t>
            </a:r>
          </a:p>
        </p:txBody>
      </p:sp>
    </p:spTree>
    <p:extLst>
      <p:ext uri="{BB962C8B-B14F-4D97-AF65-F5344CB8AC3E}">
        <p14:creationId xmlns:p14="http://schemas.microsoft.com/office/powerpoint/2010/main" val="8321172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50" name="Rectangle 49">
            <a:extLst>
              <a:ext uri="{FF2B5EF4-FFF2-40B4-BE49-F238E27FC236}">
                <a16:creationId xmlns:a16="http://schemas.microsoft.com/office/drawing/2014/main" id="{A254D376-7060-4491-9779-FC35E62F3F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extBox 1">
            <a:extLst>
              <a:ext uri="{FF2B5EF4-FFF2-40B4-BE49-F238E27FC236}">
                <a16:creationId xmlns:a16="http://schemas.microsoft.com/office/drawing/2014/main" id="{300A4C40-3EB5-88E3-E965-B9D0A5712CF9}"/>
              </a:ext>
            </a:extLst>
          </p:cNvPr>
          <p:cNvSpPr txBox="1"/>
          <p:nvPr/>
        </p:nvSpPr>
        <p:spPr>
          <a:xfrm>
            <a:off x="838200" y="5186423"/>
            <a:ext cx="10515600" cy="1114382"/>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5200" dirty="0">
                <a:latin typeface="+mj-lt"/>
                <a:ea typeface="+mj-ea"/>
                <a:cs typeface="+mj-cs"/>
              </a:rPr>
              <a:t>Accepting Others</a:t>
            </a:r>
          </a:p>
        </p:txBody>
      </p:sp>
      <p:pic>
        <p:nvPicPr>
          <p:cNvPr id="5" name="Picture 4" descr="A group of people in matching outfits&#10;&#10;Description automatically generated with low confidence">
            <a:extLst>
              <a:ext uri="{FF2B5EF4-FFF2-40B4-BE49-F238E27FC236}">
                <a16:creationId xmlns:a16="http://schemas.microsoft.com/office/drawing/2014/main" id="{3F49A65F-0A22-2652-2A4C-6A2C1C1E2526}"/>
              </a:ext>
            </a:extLst>
          </p:cNvPr>
          <p:cNvPicPr>
            <a:picLocks noChangeAspect="1"/>
          </p:cNvPicPr>
          <p:nvPr/>
        </p:nvPicPr>
        <p:blipFill rotWithShape="1">
          <a:blip r:embed="rId3"/>
          <a:srcRect l="3188" r="170"/>
          <a:stretch/>
        </p:blipFill>
        <p:spPr>
          <a:xfrm>
            <a:off x="20" y="10"/>
            <a:ext cx="12191980" cy="5014697"/>
          </a:xfrm>
          <a:prstGeom prst="rect">
            <a:avLst/>
          </a:prstGeom>
        </p:spPr>
      </p:pic>
      <p:pic>
        <p:nvPicPr>
          <p:cNvPr id="45" name="Picture 44" descr="Logo&#10;&#10;Description automatically generated">
            <a:extLst>
              <a:ext uri="{FF2B5EF4-FFF2-40B4-BE49-F238E27FC236}">
                <a16:creationId xmlns:a16="http://schemas.microsoft.com/office/drawing/2014/main" id="{F0A5F4D9-8A63-8B97-0016-1883A600875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577557" y="5701458"/>
            <a:ext cx="1479823" cy="1026426"/>
          </a:xfrm>
          <a:prstGeom prst="rect">
            <a:avLst/>
          </a:prstGeom>
        </p:spPr>
      </p:pic>
    </p:spTree>
    <p:extLst>
      <p:ext uri="{BB962C8B-B14F-4D97-AF65-F5344CB8AC3E}">
        <p14:creationId xmlns:p14="http://schemas.microsoft.com/office/powerpoint/2010/main" val="15674562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 name="TextBox 6">
            <a:extLst>
              <a:ext uri="{FF2B5EF4-FFF2-40B4-BE49-F238E27FC236}">
                <a16:creationId xmlns:a16="http://schemas.microsoft.com/office/drawing/2014/main" id="{B1B256F9-B975-B629-0863-6A62544E3A78}"/>
              </a:ext>
            </a:extLst>
          </p:cNvPr>
          <p:cNvSpPr txBox="1"/>
          <p:nvPr/>
        </p:nvSpPr>
        <p:spPr>
          <a:xfrm>
            <a:off x="776947" y="597529"/>
            <a:ext cx="5491069" cy="95487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kern="1200" dirty="0">
                <a:solidFill>
                  <a:schemeClr val="tx1"/>
                </a:solidFill>
                <a:latin typeface="+mj-lt"/>
                <a:ea typeface="+mj-ea"/>
                <a:cs typeface="+mj-cs"/>
              </a:rPr>
              <a:t>Challenge</a:t>
            </a:r>
          </a:p>
        </p:txBody>
      </p:sp>
      <p:pic>
        <p:nvPicPr>
          <p:cNvPr id="8" name="Graphic 7" descr="Users with solid fill">
            <a:extLst>
              <a:ext uri="{FF2B5EF4-FFF2-40B4-BE49-F238E27FC236}">
                <a16:creationId xmlns:a16="http://schemas.microsoft.com/office/drawing/2014/main" id="{11E1A25C-E64A-3F99-6F22-207117F6D569}"/>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541538" y="2335794"/>
            <a:ext cx="3132499" cy="3132499"/>
          </a:xfrm>
          <a:prstGeom prst="rect">
            <a:avLst/>
          </a:prstGeom>
        </p:spPr>
      </p:pic>
      <p:sp>
        <p:nvSpPr>
          <p:cNvPr id="10" name="TextBox 9">
            <a:extLst>
              <a:ext uri="{FF2B5EF4-FFF2-40B4-BE49-F238E27FC236}">
                <a16:creationId xmlns:a16="http://schemas.microsoft.com/office/drawing/2014/main" id="{71EA76A2-9663-216D-2F4C-4A29CBAA0847}"/>
              </a:ext>
            </a:extLst>
          </p:cNvPr>
          <p:cNvSpPr txBox="1"/>
          <p:nvPr/>
        </p:nvSpPr>
        <p:spPr>
          <a:xfrm>
            <a:off x="857743" y="3759716"/>
            <a:ext cx="2625505" cy="2246769"/>
          </a:xfrm>
          <a:prstGeom prst="rect">
            <a:avLst/>
          </a:prstGeom>
          <a:noFill/>
        </p:spPr>
        <p:txBody>
          <a:bodyPr wrap="square" rtlCol="0">
            <a:spAutoFit/>
          </a:bodyPr>
          <a:lstStyle/>
          <a:p>
            <a:r>
              <a:rPr lang="en-GB" sz="2800" b="1" dirty="0"/>
              <a:t>You’ll need:</a:t>
            </a:r>
          </a:p>
          <a:p>
            <a:r>
              <a:rPr lang="en-GB" sz="2800" dirty="0"/>
              <a:t>Plain paper</a:t>
            </a:r>
          </a:p>
          <a:p>
            <a:r>
              <a:rPr lang="en-GB" sz="2800" dirty="0"/>
              <a:t>Pencil</a:t>
            </a:r>
          </a:p>
          <a:p>
            <a:r>
              <a:rPr lang="en-GB" sz="2800" dirty="0"/>
              <a:t>Clipboard</a:t>
            </a:r>
          </a:p>
          <a:p>
            <a:r>
              <a:rPr lang="en-GB" sz="2800" dirty="0"/>
              <a:t>Blindfold</a:t>
            </a:r>
          </a:p>
        </p:txBody>
      </p:sp>
    </p:spTree>
    <p:extLst>
      <p:ext uri="{BB962C8B-B14F-4D97-AF65-F5344CB8AC3E}">
        <p14:creationId xmlns:p14="http://schemas.microsoft.com/office/powerpoint/2010/main" val="29976211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3E443FD7-A66B-4AA0-872D-B088B9BC5F1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0">
            <a:extLst>
              <a:ext uri="{FF2B5EF4-FFF2-40B4-BE49-F238E27FC236}">
                <a16:creationId xmlns:a16="http://schemas.microsoft.com/office/drawing/2014/main" id="{C04BE0EF-3561-49B4-9A29-F283168A91C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510370" y="851518"/>
            <a:ext cx="6184806" cy="5154967"/>
          </a:xfrm>
          <a:custGeom>
            <a:avLst/>
            <a:gdLst>
              <a:gd name="connsiteX0" fmla="*/ 363179 w 6184806"/>
              <a:gd name="connsiteY0" fmla="*/ 3125191 h 5154967"/>
              <a:gd name="connsiteX1" fmla="*/ 898270 w 6184806"/>
              <a:gd name="connsiteY1" fmla="*/ 3125191 h 5154967"/>
              <a:gd name="connsiteX2" fmla="*/ 980326 w 6184806"/>
              <a:gd name="connsiteY2" fmla="*/ 3173551 h 5154967"/>
              <a:gd name="connsiteX3" fmla="*/ 1248448 w 6184806"/>
              <a:gd name="connsiteY3" fmla="*/ 3635277 h 5154967"/>
              <a:gd name="connsiteX4" fmla="*/ 1248448 w 6184806"/>
              <a:gd name="connsiteY4" fmla="*/ 3729695 h 5154967"/>
              <a:gd name="connsiteX5" fmla="*/ 980326 w 6184806"/>
              <a:gd name="connsiteY5" fmla="*/ 4191421 h 5154967"/>
              <a:gd name="connsiteX6" fmla="*/ 898270 w 6184806"/>
              <a:gd name="connsiteY6" fmla="*/ 4239781 h 5154967"/>
              <a:gd name="connsiteX7" fmla="*/ 363179 w 6184806"/>
              <a:gd name="connsiteY7" fmla="*/ 4239781 h 5154967"/>
              <a:gd name="connsiteX8" fmla="*/ 279969 w 6184806"/>
              <a:gd name="connsiteY8" fmla="*/ 4191421 h 5154967"/>
              <a:gd name="connsiteX9" fmla="*/ 13002 w 6184806"/>
              <a:gd name="connsiteY9" fmla="*/ 3729695 h 5154967"/>
              <a:gd name="connsiteX10" fmla="*/ 13002 w 6184806"/>
              <a:gd name="connsiteY10" fmla="*/ 3635277 h 5154967"/>
              <a:gd name="connsiteX11" fmla="*/ 279969 w 6184806"/>
              <a:gd name="connsiteY11" fmla="*/ 3173551 h 5154967"/>
              <a:gd name="connsiteX12" fmla="*/ 363179 w 6184806"/>
              <a:gd name="connsiteY12" fmla="*/ 3125191 h 5154967"/>
              <a:gd name="connsiteX13" fmla="*/ 2489721 w 6184806"/>
              <a:gd name="connsiteY13" fmla="*/ 570035 h 5154967"/>
              <a:gd name="connsiteX14" fmla="*/ 2764862 w 6184806"/>
              <a:gd name="connsiteY14" fmla="*/ 570035 h 5154967"/>
              <a:gd name="connsiteX15" fmla="*/ 2796959 w 6184806"/>
              <a:gd name="connsiteY15" fmla="*/ 570035 h 5154967"/>
              <a:gd name="connsiteX16" fmla="*/ 2827587 w 6184806"/>
              <a:gd name="connsiteY16" fmla="*/ 622777 h 5154967"/>
              <a:gd name="connsiteX17" fmla="*/ 2977604 w 6184806"/>
              <a:gd name="connsiteY17" fmla="*/ 881117 h 5154967"/>
              <a:gd name="connsiteX18" fmla="*/ 2977604 w 6184806"/>
              <a:gd name="connsiteY18" fmla="*/ 1025720 h 5154967"/>
              <a:gd name="connsiteX19" fmla="*/ 2566968 w 6184806"/>
              <a:gd name="connsiteY19" fmla="*/ 1732863 h 5154967"/>
              <a:gd name="connsiteX20" fmla="*/ 2441299 w 6184806"/>
              <a:gd name="connsiteY20" fmla="*/ 1806927 h 5154967"/>
              <a:gd name="connsiteX21" fmla="*/ 1621798 w 6184806"/>
              <a:gd name="connsiteY21" fmla="*/ 1806927 h 5154967"/>
              <a:gd name="connsiteX22" fmla="*/ 1583218 w 6184806"/>
              <a:gd name="connsiteY22" fmla="*/ 1801802 h 5154967"/>
              <a:gd name="connsiteX23" fmla="*/ 1556683 w 6184806"/>
              <a:gd name="connsiteY23" fmla="*/ 1790677 h 5154967"/>
              <a:gd name="connsiteX24" fmla="*/ 1572899 w 6184806"/>
              <a:gd name="connsiteY24" fmla="*/ 1762630 h 5154967"/>
              <a:gd name="connsiteX25" fmla="*/ 2147429 w 6184806"/>
              <a:gd name="connsiteY25" fmla="*/ 768968 h 5154967"/>
              <a:gd name="connsiteX26" fmla="*/ 2489721 w 6184806"/>
              <a:gd name="connsiteY26" fmla="*/ 570035 h 5154967"/>
              <a:gd name="connsiteX27" fmla="*/ 1573268 w 6184806"/>
              <a:gd name="connsiteY27" fmla="*/ 0 h 5154967"/>
              <a:gd name="connsiteX28" fmla="*/ 2497662 w 6184806"/>
              <a:gd name="connsiteY28" fmla="*/ 0 h 5154967"/>
              <a:gd name="connsiteX29" fmla="*/ 2639415 w 6184806"/>
              <a:gd name="connsiteY29" fmla="*/ 83546 h 5154967"/>
              <a:gd name="connsiteX30" fmla="*/ 2887862 w 6184806"/>
              <a:gd name="connsiteY30" fmla="*/ 511387 h 5154967"/>
              <a:gd name="connsiteX31" fmla="*/ 2915928 w 6184806"/>
              <a:gd name="connsiteY31" fmla="*/ 559720 h 5154967"/>
              <a:gd name="connsiteX32" fmla="*/ 2893844 w 6184806"/>
              <a:gd name="connsiteY32" fmla="*/ 559720 h 5154967"/>
              <a:gd name="connsiteX33" fmla="*/ 2789466 w 6184806"/>
              <a:gd name="connsiteY33" fmla="*/ 559720 h 5154967"/>
              <a:gd name="connsiteX34" fmla="*/ 2744122 w 6184806"/>
              <a:gd name="connsiteY34" fmla="*/ 481634 h 5154967"/>
              <a:gd name="connsiteX35" fmla="*/ 2570885 w 6184806"/>
              <a:gd name="connsiteY35" fmla="*/ 183309 h 5154967"/>
              <a:gd name="connsiteX36" fmla="*/ 2445216 w 6184806"/>
              <a:gd name="connsiteY36" fmla="*/ 109243 h 5154967"/>
              <a:gd name="connsiteX37" fmla="*/ 1625714 w 6184806"/>
              <a:gd name="connsiteY37" fmla="*/ 109243 h 5154967"/>
              <a:gd name="connsiteX38" fmla="*/ 1498276 w 6184806"/>
              <a:gd name="connsiteY38" fmla="*/ 183309 h 5154967"/>
              <a:gd name="connsiteX39" fmla="*/ 1089410 w 6184806"/>
              <a:gd name="connsiteY39" fmla="*/ 890450 h 5154967"/>
              <a:gd name="connsiteX40" fmla="*/ 1089410 w 6184806"/>
              <a:gd name="connsiteY40" fmla="*/ 1035054 h 5154967"/>
              <a:gd name="connsiteX41" fmla="*/ 1498276 w 6184806"/>
              <a:gd name="connsiteY41" fmla="*/ 1742196 h 5154967"/>
              <a:gd name="connsiteX42" fmla="*/ 1552039 w 6184806"/>
              <a:gd name="connsiteY42" fmla="*/ 1796422 h 5154967"/>
              <a:gd name="connsiteX43" fmla="*/ 1558260 w 6184806"/>
              <a:gd name="connsiteY43" fmla="*/ 1799029 h 5154967"/>
              <a:gd name="connsiteX44" fmla="*/ 1524911 w 6184806"/>
              <a:gd name="connsiteY44" fmla="*/ 1856707 h 5154967"/>
              <a:gd name="connsiteX45" fmla="*/ 1500108 w 6184806"/>
              <a:gd name="connsiteY45" fmla="*/ 1899604 h 5154967"/>
              <a:gd name="connsiteX46" fmla="*/ 1525834 w 6184806"/>
              <a:gd name="connsiteY46" fmla="*/ 1910390 h 5154967"/>
              <a:gd name="connsiteX47" fmla="*/ 1569352 w 6184806"/>
              <a:gd name="connsiteY47" fmla="*/ 1916170 h 5154967"/>
              <a:gd name="connsiteX48" fmla="*/ 2493745 w 6184806"/>
              <a:gd name="connsiteY48" fmla="*/ 1916170 h 5154967"/>
              <a:gd name="connsiteX49" fmla="*/ 2635498 w 6184806"/>
              <a:gd name="connsiteY49" fmla="*/ 1832627 h 5154967"/>
              <a:gd name="connsiteX50" fmla="*/ 3098693 w 6184806"/>
              <a:gd name="connsiteY50" fmla="*/ 1034974 h 5154967"/>
              <a:gd name="connsiteX51" fmla="*/ 3098693 w 6184806"/>
              <a:gd name="connsiteY51" fmla="*/ 871863 h 5154967"/>
              <a:gd name="connsiteX52" fmla="*/ 2945803 w 6184806"/>
              <a:gd name="connsiteY52" fmla="*/ 608576 h 5154967"/>
              <a:gd name="connsiteX53" fmla="*/ 2923422 w 6184806"/>
              <a:gd name="connsiteY53" fmla="*/ 570035 h 5154967"/>
              <a:gd name="connsiteX54" fmla="*/ 3027104 w 6184806"/>
              <a:gd name="connsiteY54" fmla="*/ 570035 h 5154967"/>
              <a:gd name="connsiteX55" fmla="*/ 4690846 w 6184806"/>
              <a:gd name="connsiteY55" fmla="*/ 570035 h 5154967"/>
              <a:gd name="connsiteX56" fmla="*/ 5028384 w 6184806"/>
              <a:gd name="connsiteY56" fmla="*/ 768968 h 5154967"/>
              <a:gd name="connsiteX57" fmla="*/ 6131323 w 6184806"/>
              <a:gd name="connsiteY57" fmla="*/ 2668304 h 5154967"/>
              <a:gd name="connsiteX58" fmla="*/ 6131323 w 6184806"/>
              <a:gd name="connsiteY58" fmla="*/ 3056698 h 5154967"/>
              <a:gd name="connsiteX59" fmla="*/ 5028384 w 6184806"/>
              <a:gd name="connsiteY59" fmla="*/ 4956035 h 5154967"/>
              <a:gd name="connsiteX60" fmla="*/ 4690846 w 6184806"/>
              <a:gd name="connsiteY60" fmla="*/ 5154967 h 5154967"/>
              <a:gd name="connsiteX61" fmla="*/ 2489721 w 6184806"/>
              <a:gd name="connsiteY61" fmla="*/ 5154967 h 5154967"/>
              <a:gd name="connsiteX62" fmla="*/ 2147429 w 6184806"/>
              <a:gd name="connsiteY62" fmla="*/ 4956035 h 5154967"/>
              <a:gd name="connsiteX63" fmla="*/ 1049243 w 6184806"/>
              <a:gd name="connsiteY63" fmla="*/ 3056698 h 5154967"/>
              <a:gd name="connsiteX64" fmla="*/ 1049243 w 6184806"/>
              <a:gd name="connsiteY64" fmla="*/ 2668304 h 5154967"/>
              <a:gd name="connsiteX65" fmla="*/ 1457007 w 6184806"/>
              <a:gd name="connsiteY65" fmla="*/ 1963067 h 5154967"/>
              <a:gd name="connsiteX66" fmla="*/ 1491373 w 6184806"/>
              <a:gd name="connsiteY66" fmla="*/ 1903634 h 5154967"/>
              <a:gd name="connsiteX67" fmla="*/ 1490164 w 6184806"/>
              <a:gd name="connsiteY67" fmla="*/ 1903127 h 5154967"/>
              <a:gd name="connsiteX68" fmla="*/ 1429519 w 6184806"/>
              <a:gd name="connsiteY68" fmla="*/ 1841960 h 5154967"/>
              <a:gd name="connsiteX69" fmla="*/ 968320 w 6184806"/>
              <a:gd name="connsiteY69" fmla="*/ 1044307 h 5154967"/>
              <a:gd name="connsiteX70" fmla="*/ 968320 w 6184806"/>
              <a:gd name="connsiteY70" fmla="*/ 881196 h 5154967"/>
              <a:gd name="connsiteX71" fmla="*/ 1429519 w 6184806"/>
              <a:gd name="connsiteY71" fmla="*/ 83546 h 5154967"/>
              <a:gd name="connsiteX72" fmla="*/ 1573268 w 6184806"/>
              <a:gd name="connsiteY72" fmla="*/ 0 h 515496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Lst>
            <a:rect l="l" t="t" r="r" b="b"/>
            <a:pathLst>
              <a:path w="6184806" h="5154967">
                <a:moveTo>
                  <a:pt x="363179" y="3125191"/>
                </a:moveTo>
                <a:cubicBezTo>
                  <a:pt x="363179" y="3125191"/>
                  <a:pt x="363179" y="3125191"/>
                  <a:pt x="898270" y="3125191"/>
                </a:cubicBezTo>
                <a:cubicBezTo>
                  <a:pt x="931786" y="3125191"/>
                  <a:pt x="964145" y="3143614"/>
                  <a:pt x="980326" y="3173551"/>
                </a:cubicBezTo>
                <a:cubicBezTo>
                  <a:pt x="980326" y="3173551"/>
                  <a:pt x="980326" y="3173551"/>
                  <a:pt x="1248448" y="3635277"/>
                </a:cubicBezTo>
                <a:cubicBezTo>
                  <a:pt x="1265784" y="3664063"/>
                  <a:pt x="1265784" y="3700909"/>
                  <a:pt x="1248448" y="3729695"/>
                </a:cubicBezTo>
                <a:cubicBezTo>
                  <a:pt x="1248448" y="3729695"/>
                  <a:pt x="1248448" y="3729695"/>
                  <a:pt x="980326" y="4191421"/>
                </a:cubicBezTo>
                <a:cubicBezTo>
                  <a:pt x="964145" y="4221358"/>
                  <a:pt x="931786" y="4239781"/>
                  <a:pt x="898270" y="4239781"/>
                </a:cubicBezTo>
                <a:cubicBezTo>
                  <a:pt x="898270" y="4239781"/>
                  <a:pt x="898270" y="4239781"/>
                  <a:pt x="363179" y="4239781"/>
                </a:cubicBezTo>
                <a:cubicBezTo>
                  <a:pt x="328508" y="4239781"/>
                  <a:pt x="297305" y="4221358"/>
                  <a:pt x="279969" y="4191421"/>
                </a:cubicBezTo>
                <a:cubicBezTo>
                  <a:pt x="279969" y="4191421"/>
                  <a:pt x="279969" y="4191421"/>
                  <a:pt x="13002" y="3729695"/>
                </a:cubicBezTo>
                <a:cubicBezTo>
                  <a:pt x="-4334" y="3700909"/>
                  <a:pt x="-4334" y="3664063"/>
                  <a:pt x="13002" y="3635277"/>
                </a:cubicBezTo>
                <a:cubicBezTo>
                  <a:pt x="13002" y="3635277"/>
                  <a:pt x="13002" y="3635277"/>
                  <a:pt x="279969" y="3173551"/>
                </a:cubicBezTo>
                <a:cubicBezTo>
                  <a:pt x="297305" y="3143614"/>
                  <a:pt x="328508" y="3125191"/>
                  <a:pt x="363179" y="3125191"/>
                </a:cubicBezTo>
                <a:close/>
                <a:moveTo>
                  <a:pt x="2489721" y="570035"/>
                </a:moveTo>
                <a:cubicBezTo>
                  <a:pt x="2489721" y="570035"/>
                  <a:pt x="2489721" y="570035"/>
                  <a:pt x="2764862" y="570035"/>
                </a:cubicBezTo>
                <a:lnTo>
                  <a:pt x="2796959" y="570035"/>
                </a:lnTo>
                <a:lnTo>
                  <a:pt x="2827587" y="622777"/>
                </a:lnTo>
                <a:cubicBezTo>
                  <a:pt x="2870233" y="696217"/>
                  <a:pt x="2919858" y="781675"/>
                  <a:pt x="2977604" y="881117"/>
                </a:cubicBezTo>
                <a:cubicBezTo>
                  <a:pt x="3004153" y="925204"/>
                  <a:pt x="3004153" y="981634"/>
                  <a:pt x="2977604" y="1025720"/>
                </a:cubicBezTo>
                <a:cubicBezTo>
                  <a:pt x="2977604" y="1025720"/>
                  <a:pt x="2977604" y="1025720"/>
                  <a:pt x="2566968" y="1732863"/>
                </a:cubicBezTo>
                <a:cubicBezTo>
                  <a:pt x="2542188" y="1778712"/>
                  <a:pt x="2492629" y="1806927"/>
                  <a:pt x="2441299" y="1806927"/>
                </a:cubicBezTo>
                <a:cubicBezTo>
                  <a:pt x="2441299" y="1806927"/>
                  <a:pt x="2441299" y="1806927"/>
                  <a:pt x="1621798" y="1806927"/>
                </a:cubicBezTo>
                <a:cubicBezTo>
                  <a:pt x="1608523" y="1806927"/>
                  <a:pt x="1595580" y="1805163"/>
                  <a:pt x="1583218" y="1801802"/>
                </a:cubicBezTo>
                <a:lnTo>
                  <a:pt x="1556683" y="1790677"/>
                </a:lnTo>
                <a:lnTo>
                  <a:pt x="1572899" y="1762630"/>
                </a:lnTo>
                <a:cubicBezTo>
                  <a:pt x="1719523" y="1509042"/>
                  <a:pt x="1907201" y="1184448"/>
                  <a:pt x="2147429" y="768968"/>
                </a:cubicBezTo>
                <a:cubicBezTo>
                  <a:pt x="2218739" y="645819"/>
                  <a:pt x="2347099" y="570035"/>
                  <a:pt x="2489721" y="570035"/>
                </a:cubicBezTo>
                <a:close/>
                <a:moveTo>
                  <a:pt x="1573268" y="0"/>
                </a:moveTo>
                <a:cubicBezTo>
                  <a:pt x="1573268" y="0"/>
                  <a:pt x="1573268" y="0"/>
                  <a:pt x="2497662" y="0"/>
                </a:cubicBezTo>
                <a:cubicBezTo>
                  <a:pt x="2555561" y="0"/>
                  <a:pt x="2611463" y="31828"/>
                  <a:pt x="2639415" y="83546"/>
                </a:cubicBezTo>
                <a:cubicBezTo>
                  <a:pt x="2639415" y="83546"/>
                  <a:pt x="2639415" y="83546"/>
                  <a:pt x="2887862" y="511387"/>
                </a:cubicBezTo>
                <a:lnTo>
                  <a:pt x="2915928" y="559720"/>
                </a:lnTo>
                <a:lnTo>
                  <a:pt x="2893844" y="559720"/>
                </a:lnTo>
                <a:lnTo>
                  <a:pt x="2789466" y="559720"/>
                </a:lnTo>
                <a:lnTo>
                  <a:pt x="2744122" y="481634"/>
                </a:lnTo>
                <a:cubicBezTo>
                  <a:pt x="2570885" y="183309"/>
                  <a:pt x="2570885" y="183309"/>
                  <a:pt x="2570885" y="183309"/>
                </a:cubicBezTo>
                <a:cubicBezTo>
                  <a:pt x="2546104" y="137459"/>
                  <a:pt x="2496545" y="109243"/>
                  <a:pt x="2445216" y="109243"/>
                </a:cubicBezTo>
                <a:cubicBezTo>
                  <a:pt x="1625714" y="109243"/>
                  <a:pt x="1625714" y="109243"/>
                  <a:pt x="1625714" y="109243"/>
                </a:cubicBezTo>
                <a:cubicBezTo>
                  <a:pt x="1572615" y="109243"/>
                  <a:pt x="1524825" y="137459"/>
                  <a:pt x="1498276" y="183309"/>
                </a:cubicBezTo>
                <a:cubicBezTo>
                  <a:pt x="1089410" y="890450"/>
                  <a:pt x="1089410" y="890450"/>
                  <a:pt x="1089410" y="890450"/>
                </a:cubicBezTo>
                <a:cubicBezTo>
                  <a:pt x="1062860" y="934537"/>
                  <a:pt x="1062860" y="990967"/>
                  <a:pt x="1089410" y="1035054"/>
                </a:cubicBezTo>
                <a:cubicBezTo>
                  <a:pt x="1498276" y="1742196"/>
                  <a:pt x="1498276" y="1742196"/>
                  <a:pt x="1498276" y="1742196"/>
                </a:cubicBezTo>
                <a:cubicBezTo>
                  <a:pt x="1511551" y="1765121"/>
                  <a:pt x="1530135" y="1783637"/>
                  <a:pt x="1552039" y="1796422"/>
                </a:cubicBezTo>
                <a:lnTo>
                  <a:pt x="1558260" y="1799029"/>
                </a:lnTo>
                <a:lnTo>
                  <a:pt x="1524911" y="1856707"/>
                </a:lnTo>
                <a:lnTo>
                  <a:pt x="1500108" y="1899604"/>
                </a:lnTo>
                <a:lnTo>
                  <a:pt x="1525834" y="1910390"/>
                </a:lnTo>
                <a:cubicBezTo>
                  <a:pt x="1539779" y="1914181"/>
                  <a:pt x="1554378" y="1916170"/>
                  <a:pt x="1569352" y="1916170"/>
                </a:cubicBezTo>
                <a:cubicBezTo>
                  <a:pt x="2493745" y="1916170"/>
                  <a:pt x="2493745" y="1916170"/>
                  <a:pt x="2493745" y="1916170"/>
                </a:cubicBezTo>
                <a:cubicBezTo>
                  <a:pt x="2551645" y="1916170"/>
                  <a:pt x="2607546" y="1884345"/>
                  <a:pt x="2635498" y="1832627"/>
                </a:cubicBezTo>
                <a:cubicBezTo>
                  <a:pt x="3098693" y="1034974"/>
                  <a:pt x="3098693" y="1034974"/>
                  <a:pt x="3098693" y="1034974"/>
                </a:cubicBezTo>
                <a:cubicBezTo>
                  <a:pt x="3128641" y="985246"/>
                  <a:pt x="3128641" y="921593"/>
                  <a:pt x="3098693" y="871863"/>
                </a:cubicBezTo>
                <a:cubicBezTo>
                  <a:pt x="3040794" y="772157"/>
                  <a:pt x="2990132" y="684914"/>
                  <a:pt x="2945803" y="608576"/>
                </a:cubicBezTo>
                <a:lnTo>
                  <a:pt x="2923422" y="570035"/>
                </a:lnTo>
                <a:lnTo>
                  <a:pt x="3027104" y="570035"/>
                </a:lnTo>
                <a:cubicBezTo>
                  <a:pt x="3349535" y="570035"/>
                  <a:pt x="3865424" y="570035"/>
                  <a:pt x="4690846" y="570035"/>
                </a:cubicBezTo>
                <a:cubicBezTo>
                  <a:pt x="4828714" y="570035"/>
                  <a:pt x="4961827" y="645819"/>
                  <a:pt x="5028384" y="768968"/>
                </a:cubicBezTo>
                <a:cubicBezTo>
                  <a:pt x="5028384" y="768968"/>
                  <a:pt x="5028384" y="768968"/>
                  <a:pt x="6131323" y="2668304"/>
                </a:cubicBezTo>
                <a:cubicBezTo>
                  <a:pt x="6202634" y="2786717"/>
                  <a:pt x="6202634" y="2938285"/>
                  <a:pt x="6131323" y="3056698"/>
                </a:cubicBezTo>
                <a:cubicBezTo>
                  <a:pt x="6131323" y="3056698"/>
                  <a:pt x="6131323" y="3056698"/>
                  <a:pt x="5028384" y="4956035"/>
                </a:cubicBezTo>
                <a:cubicBezTo>
                  <a:pt x="4961827" y="5079184"/>
                  <a:pt x="4828714" y="5154967"/>
                  <a:pt x="4690846" y="5154967"/>
                </a:cubicBezTo>
                <a:cubicBezTo>
                  <a:pt x="4690846" y="5154967"/>
                  <a:pt x="4690846" y="5154967"/>
                  <a:pt x="2489721" y="5154967"/>
                </a:cubicBezTo>
                <a:cubicBezTo>
                  <a:pt x="2347099" y="5154967"/>
                  <a:pt x="2218739" y="5079184"/>
                  <a:pt x="2147429" y="4956035"/>
                </a:cubicBezTo>
                <a:cubicBezTo>
                  <a:pt x="2147429" y="4956035"/>
                  <a:pt x="2147429" y="4956035"/>
                  <a:pt x="1049243" y="3056698"/>
                </a:cubicBezTo>
                <a:cubicBezTo>
                  <a:pt x="977932" y="2938285"/>
                  <a:pt x="977932" y="2786717"/>
                  <a:pt x="1049243" y="2668304"/>
                </a:cubicBezTo>
                <a:cubicBezTo>
                  <a:pt x="1049243" y="2668304"/>
                  <a:pt x="1049243" y="2668304"/>
                  <a:pt x="1457007" y="1963067"/>
                </a:cubicBezTo>
                <a:lnTo>
                  <a:pt x="1491373" y="1903634"/>
                </a:lnTo>
                <a:lnTo>
                  <a:pt x="1490164" y="1903127"/>
                </a:lnTo>
                <a:cubicBezTo>
                  <a:pt x="1465456" y="1888705"/>
                  <a:pt x="1444493" y="1867820"/>
                  <a:pt x="1429519" y="1841960"/>
                </a:cubicBezTo>
                <a:cubicBezTo>
                  <a:pt x="1429519" y="1841960"/>
                  <a:pt x="1429519" y="1841960"/>
                  <a:pt x="968320" y="1044307"/>
                </a:cubicBezTo>
                <a:cubicBezTo>
                  <a:pt x="938371" y="994579"/>
                  <a:pt x="938371" y="930926"/>
                  <a:pt x="968320" y="881196"/>
                </a:cubicBezTo>
                <a:cubicBezTo>
                  <a:pt x="968320" y="881196"/>
                  <a:pt x="968320" y="881196"/>
                  <a:pt x="1429519" y="83546"/>
                </a:cubicBezTo>
                <a:cubicBezTo>
                  <a:pt x="1459466" y="31828"/>
                  <a:pt x="1513373" y="0"/>
                  <a:pt x="1573268" y="0"/>
                </a:cubicBezTo>
                <a:close/>
              </a:path>
            </a:pathLst>
          </a:custGeom>
          <a:solidFill>
            <a:schemeClr val="tx1">
              <a:lumMod val="50000"/>
              <a:lumOff val="50000"/>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12" name="TextBox 11">
            <a:extLst>
              <a:ext uri="{FF2B5EF4-FFF2-40B4-BE49-F238E27FC236}">
                <a16:creationId xmlns:a16="http://schemas.microsoft.com/office/drawing/2014/main" id="{C11B4E1A-E50B-A88B-4BD5-DA50C0D34DD1}"/>
              </a:ext>
            </a:extLst>
          </p:cNvPr>
          <p:cNvSpPr txBox="1"/>
          <p:nvPr/>
        </p:nvSpPr>
        <p:spPr>
          <a:xfrm>
            <a:off x="776947" y="597529"/>
            <a:ext cx="5491069" cy="954877"/>
          </a:xfrm>
          <a:prstGeom prst="rect">
            <a:avLst/>
          </a:prstGeom>
        </p:spPr>
        <p:txBody>
          <a:bodyPr vert="horz" lIns="91440" tIns="45720" rIns="91440" bIns="45720" rtlCol="0" anchor="b">
            <a:normAutofit/>
          </a:bodyPr>
          <a:lstStyle/>
          <a:p>
            <a:pPr>
              <a:lnSpc>
                <a:spcPct val="90000"/>
              </a:lnSpc>
              <a:spcBef>
                <a:spcPct val="0"/>
              </a:spcBef>
              <a:spcAft>
                <a:spcPts val="600"/>
              </a:spcAft>
            </a:pPr>
            <a:r>
              <a:rPr lang="en-US" sz="5400" kern="1200" dirty="0">
                <a:solidFill>
                  <a:schemeClr val="tx1"/>
                </a:solidFill>
                <a:latin typeface="+mj-lt"/>
                <a:ea typeface="+mj-ea"/>
                <a:cs typeface="+mj-cs"/>
              </a:rPr>
              <a:t>Reflect</a:t>
            </a:r>
          </a:p>
        </p:txBody>
      </p:sp>
      <p:pic>
        <p:nvPicPr>
          <p:cNvPr id="3" name="Graphic 2" descr="Thought bubble with solid fill">
            <a:extLst>
              <a:ext uri="{FF2B5EF4-FFF2-40B4-BE49-F238E27FC236}">
                <a16:creationId xmlns:a16="http://schemas.microsoft.com/office/drawing/2014/main" id="{5BDA6AEF-6F8D-C2E9-7FC9-7E6ABBB22878}"/>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7621508" y="2026844"/>
            <a:ext cx="3459933" cy="3459933"/>
          </a:xfrm>
          <a:prstGeom prst="rect">
            <a:avLst/>
          </a:prstGeom>
        </p:spPr>
      </p:pic>
    </p:spTree>
    <p:extLst>
      <p:ext uri="{BB962C8B-B14F-4D97-AF65-F5344CB8AC3E}">
        <p14:creationId xmlns:p14="http://schemas.microsoft.com/office/powerpoint/2010/main" val="352064797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3304</TotalTime>
  <Words>510</Words>
  <Application>Microsoft Office PowerPoint</Application>
  <PresentationFormat>Widescreen</PresentationFormat>
  <Paragraphs>41</Paragraphs>
  <Slides>9</Slides>
  <Notes>8</Notes>
  <HiddenSlides>0</HiddenSlides>
  <MMClips>1</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9</vt:i4>
      </vt:variant>
    </vt:vector>
  </HeadingPairs>
  <TitlesOfParts>
    <vt:vector size="13" baseType="lpstr">
      <vt:lpstr>Arial</vt:lpstr>
      <vt:lpstr>Calibri</vt:lpstr>
      <vt:lpstr>Calibri Light</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Sarah B</dc:creator>
  <cp:lastModifiedBy>Stephanie Woodrome</cp:lastModifiedBy>
  <cp:revision>146</cp:revision>
  <dcterms:created xsi:type="dcterms:W3CDTF">2022-07-06T12:46:39Z</dcterms:created>
  <dcterms:modified xsi:type="dcterms:W3CDTF">2023-07-19T20:29:14Z</dcterms:modified>
</cp:coreProperties>
</file>